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7" r:id="rId2"/>
    <p:sldId id="259" r:id="rId3"/>
    <p:sldId id="258" r:id="rId4"/>
    <p:sldId id="262" r:id="rId5"/>
    <p:sldId id="260" r:id="rId6"/>
    <p:sldId id="261"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9594"/>
    <a:srgbClr val="C45953"/>
    <a:srgbClr val="E9B0B0"/>
    <a:srgbClr val="C4838B"/>
    <a:srgbClr val="C45C5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762"/>
    <p:restoredTop sz="50000" autoAdjust="0"/>
  </p:normalViewPr>
  <p:slideViewPr>
    <p:cSldViewPr snapToGrid="0" snapToObjects="1">
      <p:cViewPr varScale="1">
        <p:scale>
          <a:sx n="92" d="100"/>
          <a:sy n="92" d="100"/>
        </p:scale>
        <p:origin x="200" y="32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0DED54-50E9-FF46-9B5D-FD79EE67B9F7}" type="datetimeFigureOut">
              <a:rPr lang="en-US" smtClean="0"/>
              <a:t>10/14/21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B49400-54C4-4B45-B534-4E1B556392F0}" type="slidenum">
              <a:rPr lang="en-US" smtClean="0"/>
              <a:t>‹#›</a:t>
            </a:fld>
            <a:endParaRPr lang="en-US"/>
          </a:p>
        </p:txBody>
      </p:sp>
    </p:spTree>
    <p:extLst>
      <p:ext uri="{BB962C8B-B14F-4D97-AF65-F5344CB8AC3E}">
        <p14:creationId xmlns:p14="http://schemas.microsoft.com/office/powerpoint/2010/main" val="149605079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B49400-54C4-4B45-B534-4E1B556392F0}" type="slidenum">
              <a:rPr lang="en-US" smtClean="0"/>
              <a:t>8</a:t>
            </a:fld>
            <a:endParaRPr lang="en-US"/>
          </a:p>
        </p:txBody>
      </p:sp>
    </p:spTree>
    <p:extLst>
      <p:ext uri="{BB962C8B-B14F-4D97-AF65-F5344CB8AC3E}">
        <p14:creationId xmlns:p14="http://schemas.microsoft.com/office/powerpoint/2010/main" val="12318671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1E8FA-AE16-8141-8665-8CCCAA0530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DD677E7-CF27-3447-8ABC-B0C0D39CD28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82C1D10-DFE4-BD43-B01C-1F1AE42EC36E}"/>
              </a:ext>
            </a:extLst>
          </p:cNvPr>
          <p:cNvSpPr>
            <a:spLocks noGrp="1"/>
          </p:cNvSpPr>
          <p:nvPr>
            <p:ph type="dt" sz="half" idx="10"/>
          </p:nvPr>
        </p:nvSpPr>
        <p:spPr/>
        <p:txBody>
          <a:bodyPr/>
          <a:lstStyle/>
          <a:p>
            <a:fld id="{E4EC85B3-B329-8340-9584-5B1B0668CE66}" type="datetimeFigureOut">
              <a:rPr lang="en-US" smtClean="0"/>
              <a:t>10/14/21</a:t>
            </a:fld>
            <a:endParaRPr lang="en-US"/>
          </a:p>
        </p:txBody>
      </p:sp>
      <p:sp>
        <p:nvSpPr>
          <p:cNvPr id="5" name="Footer Placeholder 4">
            <a:extLst>
              <a:ext uri="{FF2B5EF4-FFF2-40B4-BE49-F238E27FC236}">
                <a16:creationId xmlns:a16="http://schemas.microsoft.com/office/drawing/2014/main" id="{127E651B-809B-CA40-BAED-C04A52E8B1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6E9509-751E-344B-8512-F4F4DF095E7F}"/>
              </a:ext>
            </a:extLst>
          </p:cNvPr>
          <p:cNvSpPr>
            <a:spLocks noGrp="1"/>
          </p:cNvSpPr>
          <p:nvPr>
            <p:ph type="sldNum" sz="quarter" idx="12"/>
          </p:nvPr>
        </p:nvSpPr>
        <p:spPr/>
        <p:txBody>
          <a:bodyPr/>
          <a:lstStyle/>
          <a:p>
            <a:fld id="{7680A6A1-8862-DB4B-9EBD-F1A2E7A67B4E}" type="slidenum">
              <a:rPr lang="en-US" smtClean="0"/>
              <a:t>‹#›</a:t>
            </a:fld>
            <a:endParaRPr lang="en-US"/>
          </a:p>
        </p:txBody>
      </p:sp>
    </p:spTree>
    <p:extLst>
      <p:ext uri="{BB962C8B-B14F-4D97-AF65-F5344CB8AC3E}">
        <p14:creationId xmlns:p14="http://schemas.microsoft.com/office/powerpoint/2010/main" val="2234737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005AD-B03E-6246-B334-023CF51B9CB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5F268B9-423B-9C41-BAFB-5CEF585B7D9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AB7397-00C5-DE41-A3B6-1DD0E8CC1F41}"/>
              </a:ext>
            </a:extLst>
          </p:cNvPr>
          <p:cNvSpPr>
            <a:spLocks noGrp="1"/>
          </p:cNvSpPr>
          <p:nvPr>
            <p:ph type="dt" sz="half" idx="10"/>
          </p:nvPr>
        </p:nvSpPr>
        <p:spPr/>
        <p:txBody>
          <a:bodyPr/>
          <a:lstStyle/>
          <a:p>
            <a:fld id="{E4EC85B3-B329-8340-9584-5B1B0668CE66}" type="datetimeFigureOut">
              <a:rPr lang="en-US" smtClean="0"/>
              <a:t>10/14/21</a:t>
            </a:fld>
            <a:endParaRPr lang="en-US"/>
          </a:p>
        </p:txBody>
      </p:sp>
      <p:sp>
        <p:nvSpPr>
          <p:cNvPr id="5" name="Footer Placeholder 4">
            <a:extLst>
              <a:ext uri="{FF2B5EF4-FFF2-40B4-BE49-F238E27FC236}">
                <a16:creationId xmlns:a16="http://schemas.microsoft.com/office/drawing/2014/main" id="{1E3C60D5-7B85-B744-8D90-289DA9EB31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EB0916-BD61-C047-B257-B07DFF112BE1}"/>
              </a:ext>
            </a:extLst>
          </p:cNvPr>
          <p:cNvSpPr>
            <a:spLocks noGrp="1"/>
          </p:cNvSpPr>
          <p:nvPr>
            <p:ph type="sldNum" sz="quarter" idx="12"/>
          </p:nvPr>
        </p:nvSpPr>
        <p:spPr/>
        <p:txBody>
          <a:bodyPr/>
          <a:lstStyle/>
          <a:p>
            <a:fld id="{7680A6A1-8862-DB4B-9EBD-F1A2E7A67B4E}" type="slidenum">
              <a:rPr lang="en-US" smtClean="0"/>
              <a:t>‹#›</a:t>
            </a:fld>
            <a:endParaRPr lang="en-US"/>
          </a:p>
        </p:txBody>
      </p:sp>
    </p:spTree>
    <p:extLst>
      <p:ext uri="{BB962C8B-B14F-4D97-AF65-F5344CB8AC3E}">
        <p14:creationId xmlns:p14="http://schemas.microsoft.com/office/powerpoint/2010/main" val="3063145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8D6C43D-3CB4-044A-8C9F-75514DAAC2B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DE30186-4DE8-6744-8882-BFDED75EFB3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2E14F0-F85F-B748-8325-DEB115C9F021}"/>
              </a:ext>
            </a:extLst>
          </p:cNvPr>
          <p:cNvSpPr>
            <a:spLocks noGrp="1"/>
          </p:cNvSpPr>
          <p:nvPr>
            <p:ph type="dt" sz="half" idx="10"/>
          </p:nvPr>
        </p:nvSpPr>
        <p:spPr/>
        <p:txBody>
          <a:bodyPr/>
          <a:lstStyle/>
          <a:p>
            <a:fld id="{E4EC85B3-B329-8340-9584-5B1B0668CE66}" type="datetimeFigureOut">
              <a:rPr lang="en-US" smtClean="0"/>
              <a:t>10/14/21</a:t>
            </a:fld>
            <a:endParaRPr lang="en-US"/>
          </a:p>
        </p:txBody>
      </p:sp>
      <p:sp>
        <p:nvSpPr>
          <p:cNvPr id="5" name="Footer Placeholder 4">
            <a:extLst>
              <a:ext uri="{FF2B5EF4-FFF2-40B4-BE49-F238E27FC236}">
                <a16:creationId xmlns:a16="http://schemas.microsoft.com/office/drawing/2014/main" id="{3BB44886-0A5B-5E4A-8311-E2BBFC1BA4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44BD6D-35C3-3E48-A102-E5645AB64B85}"/>
              </a:ext>
            </a:extLst>
          </p:cNvPr>
          <p:cNvSpPr>
            <a:spLocks noGrp="1"/>
          </p:cNvSpPr>
          <p:nvPr>
            <p:ph type="sldNum" sz="quarter" idx="12"/>
          </p:nvPr>
        </p:nvSpPr>
        <p:spPr/>
        <p:txBody>
          <a:bodyPr/>
          <a:lstStyle/>
          <a:p>
            <a:fld id="{7680A6A1-8862-DB4B-9EBD-F1A2E7A67B4E}" type="slidenum">
              <a:rPr lang="en-US" smtClean="0"/>
              <a:t>‹#›</a:t>
            </a:fld>
            <a:endParaRPr lang="en-US"/>
          </a:p>
        </p:txBody>
      </p:sp>
    </p:spTree>
    <p:extLst>
      <p:ext uri="{BB962C8B-B14F-4D97-AF65-F5344CB8AC3E}">
        <p14:creationId xmlns:p14="http://schemas.microsoft.com/office/powerpoint/2010/main" val="1176165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A4127-A5B9-CB47-A71A-DDB09A1FA0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52E326-7AEC-F342-8E8E-713DAEA81F3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8F9F52-60CF-A541-B3E9-42842CB2E88A}"/>
              </a:ext>
            </a:extLst>
          </p:cNvPr>
          <p:cNvSpPr>
            <a:spLocks noGrp="1"/>
          </p:cNvSpPr>
          <p:nvPr>
            <p:ph type="dt" sz="half" idx="10"/>
          </p:nvPr>
        </p:nvSpPr>
        <p:spPr/>
        <p:txBody>
          <a:bodyPr/>
          <a:lstStyle/>
          <a:p>
            <a:fld id="{E4EC85B3-B329-8340-9584-5B1B0668CE66}" type="datetimeFigureOut">
              <a:rPr lang="en-US" smtClean="0"/>
              <a:t>10/14/21</a:t>
            </a:fld>
            <a:endParaRPr lang="en-US"/>
          </a:p>
        </p:txBody>
      </p:sp>
      <p:sp>
        <p:nvSpPr>
          <p:cNvPr id="5" name="Footer Placeholder 4">
            <a:extLst>
              <a:ext uri="{FF2B5EF4-FFF2-40B4-BE49-F238E27FC236}">
                <a16:creationId xmlns:a16="http://schemas.microsoft.com/office/drawing/2014/main" id="{05980DE7-2F23-7144-994B-FF284972F3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197E67-6789-1242-82DB-32A6819E20F2}"/>
              </a:ext>
            </a:extLst>
          </p:cNvPr>
          <p:cNvSpPr>
            <a:spLocks noGrp="1"/>
          </p:cNvSpPr>
          <p:nvPr>
            <p:ph type="sldNum" sz="quarter" idx="12"/>
          </p:nvPr>
        </p:nvSpPr>
        <p:spPr/>
        <p:txBody>
          <a:bodyPr/>
          <a:lstStyle/>
          <a:p>
            <a:fld id="{7680A6A1-8862-DB4B-9EBD-F1A2E7A67B4E}" type="slidenum">
              <a:rPr lang="en-US" smtClean="0"/>
              <a:t>‹#›</a:t>
            </a:fld>
            <a:endParaRPr lang="en-US"/>
          </a:p>
        </p:txBody>
      </p:sp>
    </p:spTree>
    <p:extLst>
      <p:ext uri="{BB962C8B-B14F-4D97-AF65-F5344CB8AC3E}">
        <p14:creationId xmlns:p14="http://schemas.microsoft.com/office/powerpoint/2010/main" val="1081823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A74C3-2597-AA45-B426-0EA375E5B59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FDC7F59-C597-BB41-92D8-118B0385E9E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C8B12FE-E9E3-D348-8F27-1A89DABCB67C}"/>
              </a:ext>
            </a:extLst>
          </p:cNvPr>
          <p:cNvSpPr>
            <a:spLocks noGrp="1"/>
          </p:cNvSpPr>
          <p:nvPr>
            <p:ph type="dt" sz="half" idx="10"/>
          </p:nvPr>
        </p:nvSpPr>
        <p:spPr/>
        <p:txBody>
          <a:bodyPr/>
          <a:lstStyle/>
          <a:p>
            <a:fld id="{E4EC85B3-B329-8340-9584-5B1B0668CE66}" type="datetimeFigureOut">
              <a:rPr lang="en-US" smtClean="0"/>
              <a:t>10/14/21</a:t>
            </a:fld>
            <a:endParaRPr lang="en-US"/>
          </a:p>
        </p:txBody>
      </p:sp>
      <p:sp>
        <p:nvSpPr>
          <p:cNvPr id="5" name="Footer Placeholder 4">
            <a:extLst>
              <a:ext uri="{FF2B5EF4-FFF2-40B4-BE49-F238E27FC236}">
                <a16:creationId xmlns:a16="http://schemas.microsoft.com/office/drawing/2014/main" id="{1125DFD0-DB43-B242-A991-BB7806ABB0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6BB6B9-CE38-8D4A-AF8C-9BA92C1F02CE}"/>
              </a:ext>
            </a:extLst>
          </p:cNvPr>
          <p:cNvSpPr>
            <a:spLocks noGrp="1"/>
          </p:cNvSpPr>
          <p:nvPr>
            <p:ph type="sldNum" sz="quarter" idx="12"/>
          </p:nvPr>
        </p:nvSpPr>
        <p:spPr/>
        <p:txBody>
          <a:bodyPr/>
          <a:lstStyle/>
          <a:p>
            <a:fld id="{7680A6A1-8862-DB4B-9EBD-F1A2E7A67B4E}" type="slidenum">
              <a:rPr lang="en-US" smtClean="0"/>
              <a:t>‹#›</a:t>
            </a:fld>
            <a:endParaRPr lang="en-US"/>
          </a:p>
        </p:txBody>
      </p:sp>
    </p:spTree>
    <p:extLst>
      <p:ext uri="{BB962C8B-B14F-4D97-AF65-F5344CB8AC3E}">
        <p14:creationId xmlns:p14="http://schemas.microsoft.com/office/powerpoint/2010/main" val="3337429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39560-7BDC-F442-93F2-1DD25C4F1C7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F278AE5-FECB-2B44-AF73-670F476BD12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E55AEE9-4F3A-EE45-834E-DEEBBD5A7C8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F0564AB-FCA0-3F47-A82B-9A0C1D608F7F}"/>
              </a:ext>
            </a:extLst>
          </p:cNvPr>
          <p:cNvSpPr>
            <a:spLocks noGrp="1"/>
          </p:cNvSpPr>
          <p:nvPr>
            <p:ph type="dt" sz="half" idx="10"/>
          </p:nvPr>
        </p:nvSpPr>
        <p:spPr/>
        <p:txBody>
          <a:bodyPr/>
          <a:lstStyle/>
          <a:p>
            <a:fld id="{E4EC85B3-B329-8340-9584-5B1B0668CE66}" type="datetimeFigureOut">
              <a:rPr lang="en-US" smtClean="0"/>
              <a:t>10/14/21</a:t>
            </a:fld>
            <a:endParaRPr lang="en-US"/>
          </a:p>
        </p:txBody>
      </p:sp>
      <p:sp>
        <p:nvSpPr>
          <p:cNvPr id="6" name="Footer Placeholder 5">
            <a:extLst>
              <a:ext uri="{FF2B5EF4-FFF2-40B4-BE49-F238E27FC236}">
                <a16:creationId xmlns:a16="http://schemas.microsoft.com/office/drawing/2014/main" id="{3737C435-D024-7448-8E83-389CB3BD9E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A1D7860-3358-6145-A3C9-E1CA0663B07E}"/>
              </a:ext>
            </a:extLst>
          </p:cNvPr>
          <p:cNvSpPr>
            <a:spLocks noGrp="1"/>
          </p:cNvSpPr>
          <p:nvPr>
            <p:ph type="sldNum" sz="quarter" idx="12"/>
          </p:nvPr>
        </p:nvSpPr>
        <p:spPr/>
        <p:txBody>
          <a:bodyPr/>
          <a:lstStyle/>
          <a:p>
            <a:fld id="{7680A6A1-8862-DB4B-9EBD-F1A2E7A67B4E}" type="slidenum">
              <a:rPr lang="en-US" smtClean="0"/>
              <a:t>‹#›</a:t>
            </a:fld>
            <a:endParaRPr lang="en-US"/>
          </a:p>
        </p:txBody>
      </p:sp>
    </p:spTree>
    <p:extLst>
      <p:ext uri="{BB962C8B-B14F-4D97-AF65-F5344CB8AC3E}">
        <p14:creationId xmlns:p14="http://schemas.microsoft.com/office/powerpoint/2010/main" val="339464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6E60B-B4A5-1A4F-8894-CCEACF5A53B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7D875F3-0A96-0C43-BEDA-538F3492D8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291460D-284B-8347-A23D-E9F874D3AF9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C09B148-7DE4-6C41-9A4C-2638B08102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009FB79-86A4-C343-BECD-7847F698FB1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8074061-9C3E-5A47-BDBD-BAE25B081608}"/>
              </a:ext>
            </a:extLst>
          </p:cNvPr>
          <p:cNvSpPr>
            <a:spLocks noGrp="1"/>
          </p:cNvSpPr>
          <p:nvPr>
            <p:ph type="dt" sz="half" idx="10"/>
          </p:nvPr>
        </p:nvSpPr>
        <p:spPr/>
        <p:txBody>
          <a:bodyPr/>
          <a:lstStyle/>
          <a:p>
            <a:fld id="{E4EC85B3-B329-8340-9584-5B1B0668CE66}" type="datetimeFigureOut">
              <a:rPr lang="en-US" smtClean="0"/>
              <a:t>10/14/21</a:t>
            </a:fld>
            <a:endParaRPr lang="en-US"/>
          </a:p>
        </p:txBody>
      </p:sp>
      <p:sp>
        <p:nvSpPr>
          <p:cNvPr id="8" name="Footer Placeholder 7">
            <a:extLst>
              <a:ext uri="{FF2B5EF4-FFF2-40B4-BE49-F238E27FC236}">
                <a16:creationId xmlns:a16="http://schemas.microsoft.com/office/drawing/2014/main" id="{54ABE2F3-FA31-5E46-A084-38109E2A889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767AAFA-ED32-D349-884C-2D6C25EAF3C1}"/>
              </a:ext>
            </a:extLst>
          </p:cNvPr>
          <p:cNvSpPr>
            <a:spLocks noGrp="1"/>
          </p:cNvSpPr>
          <p:nvPr>
            <p:ph type="sldNum" sz="quarter" idx="12"/>
          </p:nvPr>
        </p:nvSpPr>
        <p:spPr/>
        <p:txBody>
          <a:bodyPr/>
          <a:lstStyle/>
          <a:p>
            <a:fld id="{7680A6A1-8862-DB4B-9EBD-F1A2E7A67B4E}" type="slidenum">
              <a:rPr lang="en-US" smtClean="0"/>
              <a:t>‹#›</a:t>
            </a:fld>
            <a:endParaRPr lang="en-US"/>
          </a:p>
        </p:txBody>
      </p:sp>
    </p:spTree>
    <p:extLst>
      <p:ext uri="{BB962C8B-B14F-4D97-AF65-F5344CB8AC3E}">
        <p14:creationId xmlns:p14="http://schemas.microsoft.com/office/powerpoint/2010/main" val="970041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8D36D-9EDC-194E-867E-918D2B2DEA0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D69C145-C872-DE41-8604-B8276AFDAD00}"/>
              </a:ext>
            </a:extLst>
          </p:cNvPr>
          <p:cNvSpPr>
            <a:spLocks noGrp="1"/>
          </p:cNvSpPr>
          <p:nvPr>
            <p:ph type="dt" sz="half" idx="10"/>
          </p:nvPr>
        </p:nvSpPr>
        <p:spPr/>
        <p:txBody>
          <a:bodyPr/>
          <a:lstStyle/>
          <a:p>
            <a:fld id="{E4EC85B3-B329-8340-9584-5B1B0668CE66}" type="datetimeFigureOut">
              <a:rPr lang="en-US" smtClean="0"/>
              <a:t>10/14/21</a:t>
            </a:fld>
            <a:endParaRPr lang="en-US"/>
          </a:p>
        </p:txBody>
      </p:sp>
      <p:sp>
        <p:nvSpPr>
          <p:cNvPr id="4" name="Footer Placeholder 3">
            <a:extLst>
              <a:ext uri="{FF2B5EF4-FFF2-40B4-BE49-F238E27FC236}">
                <a16:creationId xmlns:a16="http://schemas.microsoft.com/office/drawing/2014/main" id="{3943E459-66C1-BC4A-AD86-A8BED25242C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F45C319-FDEB-A74F-9C3F-C72B476134A0}"/>
              </a:ext>
            </a:extLst>
          </p:cNvPr>
          <p:cNvSpPr>
            <a:spLocks noGrp="1"/>
          </p:cNvSpPr>
          <p:nvPr>
            <p:ph type="sldNum" sz="quarter" idx="12"/>
          </p:nvPr>
        </p:nvSpPr>
        <p:spPr/>
        <p:txBody>
          <a:bodyPr/>
          <a:lstStyle/>
          <a:p>
            <a:fld id="{7680A6A1-8862-DB4B-9EBD-F1A2E7A67B4E}" type="slidenum">
              <a:rPr lang="en-US" smtClean="0"/>
              <a:t>‹#›</a:t>
            </a:fld>
            <a:endParaRPr lang="en-US"/>
          </a:p>
        </p:txBody>
      </p:sp>
    </p:spTree>
    <p:extLst>
      <p:ext uri="{BB962C8B-B14F-4D97-AF65-F5344CB8AC3E}">
        <p14:creationId xmlns:p14="http://schemas.microsoft.com/office/powerpoint/2010/main" val="4259291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D0A9204-9CFC-9548-86A3-090AE3D3625D}"/>
              </a:ext>
            </a:extLst>
          </p:cNvPr>
          <p:cNvSpPr>
            <a:spLocks noGrp="1"/>
          </p:cNvSpPr>
          <p:nvPr>
            <p:ph type="dt" sz="half" idx="10"/>
          </p:nvPr>
        </p:nvSpPr>
        <p:spPr/>
        <p:txBody>
          <a:bodyPr/>
          <a:lstStyle/>
          <a:p>
            <a:fld id="{E4EC85B3-B329-8340-9584-5B1B0668CE66}" type="datetimeFigureOut">
              <a:rPr lang="en-US" smtClean="0"/>
              <a:t>10/14/21</a:t>
            </a:fld>
            <a:endParaRPr lang="en-US"/>
          </a:p>
        </p:txBody>
      </p:sp>
      <p:sp>
        <p:nvSpPr>
          <p:cNvPr id="3" name="Footer Placeholder 2">
            <a:extLst>
              <a:ext uri="{FF2B5EF4-FFF2-40B4-BE49-F238E27FC236}">
                <a16:creationId xmlns:a16="http://schemas.microsoft.com/office/drawing/2014/main" id="{A48E7740-434C-0546-B2C9-0C1EAC41B64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8E95301-A307-8E48-B5EA-6D279DE2C3F2}"/>
              </a:ext>
            </a:extLst>
          </p:cNvPr>
          <p:cNvSpPr>
            <a:spLocks noGrp="1"/>
          </p:cNvSpPr>
          <p:nvPr>
            <p:ph type="sldNum" sz="quarter" idx="12"/>
          </p:nvPr>
        </p:nvSpPr>
        <p:spPr/>
        <p:txBody>
          <a:bodyPr/>
          <a:lstStyle/>
          <a:p>
            <a:fld id="{7680A6A1-8862-DB4B-9EBD-F1A2E7A67B4E}" type="slidenum">
              <a:rPr lang="en-US" smtClean="0"/>
              <a:t>‹#›</a:t>
            </a:fld>
            <a:endParaRPr lang="en-US"/>
          </a:p>
        </p:txBody>
      </p:sp>
    </p:spTree>
    <p:extLst>
      <p:ext uri="{BB962C8B-B14F-4D97-AF65-F5344CB8AC3E}">
        <p14:creationId xmlns:p14="http://schemas.microsoft.com/office/powerpoint/2010/main" val="2391092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57228-CE09-FE46-9654-772622FAF0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12E94DF-9896-4B45-B4E7-6CD563EBEB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746AE6F-58AF-CC42-99E6-172C7CF0A6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8AFBA76-385E-0A42-B679-7CF6CAB6CD9D}"/>
              </a:ext>
            </a:extLst>
          </p:cNvPr>
          <p:cNvSpPr>
            <a:spLocks noGrp="1"/>
          </p:cNvSpPr>
          <p:nvPr>
            <p:ph type="dt" sz="half" idx="10"/>
          </p:nvPr>
        </p:nvSpPr>
        <p:spPr/>
        <p:txBody>
          <a:bodyPr/>
          <a:lstStyle/>
          <a:p>
            <a:fld id="{E4EC85B3-B329-8340-9584-5B1B0668CE66}" type="datetimeFigureOut">
              <a:rPr lang="en-US" smtClean="0"/>
              <a:t>10/14/21</a:t>
            </a:fld>
            <a:endParaRPr lang="en-US"/>
          </a:p>
        </p:txBody>
      </p:sp>
      <p:sp>
        <p:nvSpPr>
          <p:cNvPr id="6" name="Footer Placeholder 5">
            <a:extLst>
              <a:ext uri="{FF2B5EF4-FFF2-40B4-BE49-F238E27FC236}">
                <a16:creationId xmlns:a16="http://schemas.microsoft.com/office/drawing/2014/main" id="{49297CA3-8BC7-794B-9F1A-B7C5B31BB8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0D5F8C-D0ED-E840-BB7C-7CE709AE1733}"/>
              </a:ext>
            </a:extLst>
          </p:cNvPr>
          <p:cNvSpPr>
            <a:spLocks noGrp="1"/>
          </p:cNvSpPr>
          <p:nvPr>
            <p:ph type="sldNum" sz="quarter" idx="12"/>
          </p:nvPr>
        </p:nvSpPr>
        <p:spPr/>
        <p:txBody>
          <a:bodyPr/>
          <a:lstStyle/>
          <a:p>
            <a:fld id="{7680A6A1-8862-DB4B-9EBD-F1A2E7A67B4E}" type="slidenum">
              <a:rPr lang="en-US" smtClean="0"/>
              <a:t>‹#›</a:t>
            </a:fld>
            <a:endParaRPr lang="en-US"/>
          </a:p>
        </p:txBody>
      </p:sp>
    </p:spTree>
    <p:extLst>
      <p:ext uri="{BB962C8B-B14F-4D97-AF65-F5344CB8AC3E}">
        <p14:creationId xmlns:p14="http://schemas.microsoft.com/office/powerpoint/2010/main" val="241284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89ADD-0346-3A47-AC24-4847EF733C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5C82D73-0207-614F-B356-904E01FA14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4995060-FDDA-184F-97C5-453C3C171B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124138-D1B8-BA4A-B87D-A73BEE85EFA8}"/>
              </a:ext>
            </a:extLst>
          </p:cNvPr>
          <p:cNvSpPr>
            <a:spLocks noGrp="1"/>
          </p:cNvSpPr>
          <p:nvPr>
            <p:ph type="dt" sz="half" idx="10"/>
          </p:nvPr>
        </p:nvSpPr>
        <p:spPr/>
        <p:txBody>
          <a:bodyPr/>
          <a:lstStyle/>
          <a:p>
            <a:fld id="{E4EC85B3-B329-8340-9584-5B1B0668CE66}" type="datetimeFigureOut">
              <a:rPr lang="en-US" smtClean="0"/>
              <a:t>10/14/21</a:t>
            </a:fld>
            <a:endParaRPr lang="en-US"/>
          </a:p>
        </p:txBody>
      </p:sp>
      <p:sp>
        <p:nvSpPr>
          <p:cNvPr id="6" name="Footer Placeholder 5">
            <a:extLst>
              <a:ext uri="{FF2B5EF4-FFF2-40B4-BE49-F238E27FC236}">
                <a16:creationId xmlns:a16="http://schemas.microsoft.com/office/drawing/2014/main" id="{FAEA839E-3521-B744-AB3B-BC99AD60AC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C48225-99DD-0B40-A2C3-DA2FB807E2E3}"/>
              </a:ext>
            </a:extLst>
          </p:cNvPr>
          <p:cNvSpPr>
            <a:spLocks noGrp="1"/>
          </p:cNvSpPr>
          <p:nvPr>
            <p:ph type="sldNum" sz="quarter" idx="12"/>
          </p:nvPr>
        </p:nvSpPr>
        <p:spPr/>
        <p:txBody>
          <a:bodyPr/>
          <a:lstStyle/>
          <a:p>
            <a:fld id="{7680A6A1-8862-DB4B-9EBD-F1A2E7A67B4E}" type="slidenum">
              <a:rPr lang="en-US" smtClean="0"/>
              <a:t>‹#›</a:t>
            </a:fld>
            <a:endParaRPr lang="en-US"/>
          </a:p>
        </p:txBody>
      </p:sp>
    </p:spTree>
    <p:extLst>
      <p:ext uri="{BB962C8B-B14F-4D97-AF65-F5344CB8AC3E}">
        <p14:creationId xmlns:p14="http://schemas.microsoft.com/office/powerpoint/2010/main" val="2132574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11497F9-42FF-224C-B2E0-08DC31D7FBD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4B79C68-FBEF-684F-9CCE-951EFFBDA6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891F89-9445-5B4C-A184-0A59B04AC4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EC85B3-B329-8340-9584-5B1B0668CE66}" type="datetimeFigureOut">
              <a:rPr lang="en-US" smtClean="0"/>
              <a:t>10/14/21</a:t>
            </a:fld>
            <a:endParaRPr lang="en-US"/>
          </a:p>
        </p:txBody>
      </p:sp>
      <p:sp>
        <p:nvSpPr>
          <p:cNvPr id="5" name="Footer Placeholder 4">
            <a:extLst>
              <a:ext uri="{FF2B5EF4-FFF2-40B4-BE49-F238E27FC236}">
                <a16:creationId xmlns:a16="http://schemas.microsoft.com/office/drawing/2014/main" id="{39C68BFC-981F-3E4C-A856-48B2C90B0B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FC25DAC-CD6E-CC42-8070-8971117635A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80A6A1-8862-DB4B-9EBD-F1A2E7A67B4E}" type="slidenum">
              <a:rPr lang="en-US" smtClean="0"/>
              <a:t>‹#›</a:t>
            </a:fld>
            <a:endParaRPr lang="en-US"/>
          </a:p>
        </p:txBody>
      </p:sp>
    </p:spTree>
    <p:extLst>
      <p:ext uri="{BB962C8B-B14F-4D97-AF65-F5344CB8AC3E}">
        <p14:creationId xmlns:p14="http://schemas.microsoft.com/office/powerpoint/2010/main" val="38373076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sv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image" Target="../media/image11.png"/><Relationship Id="rId13" Type="http://schemas.microsoft.com/office/2007/relationships/hdphoto" Target="../media/hdphoto1.wdp"/><Relationship Id="rId3" Type="http://schemas.openxmlformats.org/officeDocument/2006/relationships/image" Target="../media/image6.svg"/><Relationship Id="rId7" Type="http://schemas.openxmlformats.org/officeDocument/2006/relationships/image" Target="../media/image10.svg"/><Relationship Id="rId12" Type="http://schemas.openxmlformats.org/officeDocument/2006/relationships/image" Target="../media/image15.png"/><Relationship Id="rId2"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image" Target="../media/image9.png"/><Relationship Id="rId11" Type="http://schemas.openxmlformats.org/officeDocument/2006/relationships/image" Target="../media/image14.svg"/><Relationship Id="rId5" Type="http://schemas.openxmlformats.org/officeDocument/2006/relationships/image" Target="../media/image8.svg"/><Relationship Id="rId15" Type="http://schemas.openxmlformats.org/officeDocument/2006/relationships/image" Target="../media/image17.sv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svg"/><Relationship Id="rId14" Type="http://schemas.openxmlformats.org/officeDocument/2006/relationships/image" Target="../media/image16.png"/></Relationships>
</file>

<file path=ppt/slides/_rels/slide6.xml.rels><?xml version="1.0" encoding="UTF-8" standalone="yes"?>
<Relationships xmlns="http://schemas.openxmlformats.org/package/2006/relationships"><Relationship Id="rId3" Type="http://schemas.openxmlformats.org/officeDocument/2006/relationships/image" Target="../media/image19.svg"/><Relationship Id="rId7" Type="http://schemas.openxmlformats.org/officeDocument/2006/relationships/image" Target="../media/image23.svg"/><Relationship Id="rId2" Type="http://schemas.openxmlformats.org/officeDocument/2006/relationships/image" Target="../media/image18.png"/><Relationship Id="rId1" Type="http://schemas.openxmlformats.org/officeDocument/2006/relationships/slideLayout" Target="../slideLayouts/slideLayout1.xml"/><Relationship Id="rId6" Type="http://schemas.openxmlformats.org/officeDocument/2006/relationships/image" Target="../media/image22.png"/><Relationship Id="rId5" Type="http://schemas.openxmlformats.org/officeDocument/2006/relationships/image" Target="../media/image21.svg"/><Relationship Id="rId4" Type="http://schemas.openxmlformats.org/officeDocument/2006/relationships/image" Target="../media/image20.png"/></Relationships>
</file>

<file path=ppt/slides/_rels/slide7.xml.rels><?xml version="1.0" encoding="UTF-8" standalone="yes"?>
<Relationships xmlns="http://schemas.openxmlformats.org/package/2006/relationships"><Relationship Id="rId8" Type="http://schemas.openxmlformats.org/officeDocument/2006/relationships/image" Target="../media/image30.png"/><Relationship Id="rId13" Type="http://schemas.openxmlformats.org/officeDocument/2006/relationships/image" Target="../media/image35.svg"/><Relationship Id="rId3" Type="http://schemas.openxmlformats.org/officeDocument/2006/relationships/image" Target="../media/image25.svg"/><Relationship Id="rId7" Type="http://schemas.openxmlformats.org/officeDocument/2006/relationships/image" Target="../media/image29.svg"/><Relationship Id="rId12" Type="http://schemas.openxmlformats.org/officeDocument/2006/relationships/image" Target="../media/image34.png"/><Relationship Id="rId17" Type="http://schemas.openxmlformats.org/officeDocument/2006/relationships/image" Target="../media/image39.svg"/><Relationship Id="rId2" Type="http://schemas.openxmlformats.org/officeDocument/2006/relationships/image" Target="../media/image24.png"/><Relationship Id="rId16" Type="http://schemas.openxmlformats.org/officeDocument/2006/relationships/image" Target="../media/image38.png"/><Relationship Id="rId1" Type="http://schemas.openxmlformats.org/officeDocument/2006/relationships/slideLayout" Target="../slideLayouts/slideLayout1.xml"/><Relationship Id="rId6" Type="http://schemas.openxmlformats.org/officeDocument/2006/relationships/image" Target="../media/image28.png"/><Relationship Id="rId11" Type="http://schemas.openxmlformats.org/officeDocument/2006/relationships/image" Target="../media/image33.svg"/><Relationship Id="rId5" Type="http://schemas.openxmlformats.org/officeDocument/2006/relationships/image" Target="../media/image27.svg"/><Relationship Id="rId15" Type="http://schemas.openxmlformats.org/officeDocument/2006/relationships/image" Target="../media/image37.svg"/><Relationship Id="rId10" Type="http://schemas.openxmlformats.org/officeDocument/2006/relationships/image" Target="../media/image32.png"/><Relationship Id="rId4" Type="http://schemas.openxmlformats.org/officeDocument/2006/relationships/image" Target="../media/image26.png"/><Relationship Id="rId9" Type="http://schemas.openxmlformats.org/officeDocument/2006/relationships/image" Target="../media/image31.svg"/><Relationship Id="rId14" Type="http://schemas.openxmlformats.org/officeDocument/2006/relationships/image" Target="../media/image36.png"/></Relationships>
</file>

<file path=ppt/slides/_rels/slide8.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3.svg"/><Relationship Id="rId5" Type="http://schemas.openxmlformats.org/officeDocument/2006/relationships/image" Target="../media/image42.png"/><Relationship Id="rId4" Type="http://schemas.openxmlformats.org/officeDocument/2006/relationships/image" Target="../media/image41.sv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a:extLst>
              <a:ext uri="{FF2B5EF4-FFF2-40B4-BE49-F238E27FC236}">
                <a16:creationId xmlns:a16="http://schemas.microsoft.com/office/drawing/2014/main" id="{8FD4F170-EB40-2C45-BB87-332BBA594B37}"/>
              </a:ext>
            </a:extLst>
          </p:cNvPr>
          <p:cNvSpPr/>
          <p:nvPr/>
        </p:nvSpPr>
        <p:spPr>
          <a:xfrm>
            <a:off x="6965865" y="1807598"/>
            <a:ext cx="3334562" cy="2300378"/>
          </a:xfrm>
          <a:prstGeom prst="roundRect">
            <a:avLst/>
          </a:prstGeom>
          <a:solidFill>
            <a:srgbClr val="C45C56">
              <a:alpha val="89020"/>
            </a:srgbClr>
          </a:solidFill>
          <a:ln>
            <a:solidFill>
              <a:srgbClr val="C4838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ounded Rectangle 2">
            <a:extLst>
              <a:ext uri="{FF2B5EF4-FFF2-40B4-BE49-F238E27FC236}">
                <a16:creationId xmlns:a16="http://schemas.microsoft.com/office/drawing/2014/main" id="{E5D6886E-A045-884E-A6BB-E1C22F39B168}"/>
              </a:ext>
            </a:extLst>
          </p:cNvPr>
          <p:cNvSpPr/>
          <p:nvPr/>
        </p:nvSpPr>
        <p:spPr>
          <a:xfrm>
            <a:off x="417444" y="904241"/>
            <a:ext cx="5951720" cy="3759199"/>
          </a:xfrm>
          <a:prstGeom prst="roundRect">
            <a:avLst/>
          </a:prstGeom>
          <a:solidFill>
            <a:srgbClr val="C45C56">
              <a:alpha val="89020"/>
            </a:srgbClr>
          </a:solidFill>
          <a:ln>
            <a:solidFill>
              <a:srgbClr val="C4838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Google Shape;1891;p13">
            <a:extLst>
              <a:ext uri="{FF2B5EF4-FFF2-40B4-BE49-F238E27FC236}">
                <a16:creationId xmlns:a16="http://schemas.microsoft.com/office/drawing/2014/main" id="{C5F2DAE1-3C03-AB48-A827-5F30F298436F}"/>
              </a:ext>
            </a:extLst>
          </p:cNvPr>
          <p:cNvSpPr txBox="1">
            <a:spLocks noGrp="1"/>
          </p:cNvSpPr>
          <p:nvPr>
            <p:ph type="ctrTitle"/>
          </p:nvPr>
        </p:nvSpPr>
        <p:spPr>
          <a:xfrm>
            <a:off x="596523" y="1271062"/>
            <a:ext cx="4383140" cy="436922"/>
          </a:xfrm>
          <a:prstGeom prst="rect">
            <a:avLst/>
          </a:prstGeom>
        </p:spPr>
        <p:txBody>
          <a:bodyPr spcFirstLastPara="1" wrap="square" lIns="91425" tIns="91425" rIns="91425" bIns="91425" anchor="ctr" anchorCtr="0">
            <a:noAutofit/>
          </a:bodyPr>
          <a:lstStyle/>
          <a:p>
            <a:pPr lvl="0" algn="l">
              <a:spcBef>
                <a:spcPts val="0"/>
              </a:spcBef>
            </a:pPr>
            <a:r>
              <a:rPr lang="en" sz="1200" b="1" dirty="0">
                <a:solidFill>
                  <a:schemeClr val="bg1"/>
                </a:solidFill>
                <a:latin typeface="Chalkboard" panose="03050602040202020205" pitchFamily="66" charset="77"/>
                <a:ea typeface="Bodoni Ornaments" pitchFamily="2" charset="0"/>
                <a:cs typeface="Biome" panose="020B0604020202020204" pitchFamily="34" charset="0"/>
              </a:rPr>
              <a:t>Discovering a psychotherapy that fits for you . . . </a:t>
            </a:r>
            <a:r>
              <a:rPr lang="en" sz="1200" baseline="30000" dirty="0">
                <a:solidFill>
                  <a:schemeClr val="bg1"/>
                </a:solidFill>
                <a:latin typeface="Chalkboard" panose="03050602040202020205" pitchFamily="66" charset="77"/>
                <a:ea typeface="Bodoni Ornaments" pitchFamily="2" charset="0"/>
                <a:cs typeface="Biome" panose="020B0604020202020204" pitchFamily="34" charset="0"/>
              </a:rPr>
              <a:t>2</a:t>
            </a:r>
            <a:r>
              <a:rPr lang="en-US" sz="1200" baseline="30000" dirty="0">
                <a:solidFill>
                  <a:schemeClr val="bg1"/>
                </a:solidFill>
                <a:latin typeface="Chalkboard" panose="03050602040202020205" pitchFamily="66" charset="77"/>
                <a:ea typeface="Bodoni Ornaments" pitchFamily="2" charset="0"/>
                <a:cs typeface="Biome" panose="020B0604020202020204" pitchFamily="34" charset="0"/>
              </a:rPr>
              <a:t>3,</a:t>
            </a:r>
            <a:r>
              <a:rPr lang="en" sz="1200" baseline="30000" dirty="0">
                <a:solidFill>
                  <a:schemeClr val="bg1"/>
                </a:solidFill>
                <a:latin typeface="Chalkboard" panose="03050602040202020205" pitchFamily="66" charset="77"/>
                <a:ea typeface="Bodoni Ornaments" pitchFamily="2" charset="0"/>
                <a:cs typeface="Biome" panose="020B0604020202020204" pitchFamily="34" charset="0"/>
              </a:rPr>
              <a:t>2</a:t>
            </a:r>
            <a:r>
              <a:rPr lang="en-US" sz="1200" baseline="30000" dirty="0">
                <a:solidFill>
                  <a:schemeClr val="bg1"/>
                </a:solidFill>
                <a:latin typeface="Chalkboard" panose="03050602040202020205" pitchFamily="66" charset="77"/>
                <a:ea typeface="Bodoni Ornaments" pitchFamily="2" charset="0"/>
                <a:cs typeface="Biome" panose="020B0604020202020204" pitchFamily="34" charset="0"/>
              </a:rPr>
              <a:t>4</a:t>
            </a:r>
            <a:endParaRPr sz="1200" dirty="0">
              <a:solidFill>
                <a:schemeClr val="bg1"/>
              </a:solidFill>
              <a:latin typeface="Chalkboard" panose="03050602040202020205" pitchFamily="66" charset="77"/>
              <a:ea typeface="Bodoni Ornaments" pitchFamily="2" charset="0"/>
              <a:cs typeface="Biome" panose="020B0604020202020204" pitchFamily="34" charset="0"/>
            </a:endParaRPr>
          </a:p>
        </p:txBody>
      </p:sp>
      <p:sp>
        <p:nvSpPr>
          <p:cNvPr id="4" name="Google Shape;1936;p19">
            <a:extLst>
              <a:ext uri="{FF2B5EF4-FFF2-40B4-BE49-F238E27FC236}">
                <a16:creationId xmlns:a16="http://schemas.microsoft.com/office/drawing/2014/main" id="{518F4207-0882-0B4C-8DEF-AB6FF597B0A0}"/>
              </a:ext>
            </a:extLst>
          </p:cNvPr>
          <p:cNvSpPr/>
          <p:nvPr/>
        </p:nvSpPr>
        <p:spPr>
          <a:xfrm>
            <a:off x="4691272" y="1012143"/>
            <a:ext cx="1192695" cy="1204281"/>
          </a:xfrm>
          <a:custGeom>
            <a:avLst/>
            <a:gdLst/>
            <a:ahLst/>
            <a:cxnLst/>
            <a:rect l="l" t="t" r="r" b="b"/>
            <a:pathLst>
              <a:path w="89712" h="82958" extrusionOk="0">
                <a:moveTo>
                  <a:pt x="52672" y="2049"/>
                </a:moveTo>
                <a:cubicBezTo>
                  <a:pt x="40979" y="2915"/>
                  <a:pt x="28376" y="5688"/>
                  <a:pt x="19269" y="13072"/>
                </a:cubicBezTo>
                <a:cubicBezTo>
                  <a:pt x="7810" y="22364"/>
                  <a:pt x="-450" y="41692"/>
                  <a:pt x="5574" y="55159"/>
                </a:cubicBezTo>
                <a:cubicBezTo>
                  <a:pt x="12935" y="71613"/>
                  <a:pt x="33988" y="83483"/>
                  <a:pt x="52004" y="82883"/>
                </a:cubicBezTo>
                <a:cubicBezTo>
                  <a:pt x="62654" y="82528"/>
                  <a:pt x="75555" y="78169"/>
                  <a:pt x="80730" y="68854"/>
                </a:cubicBezTo>
                <a:cubicBezTo>
                  <a:pt x="89352" y="53334"/>
                  <a:pt x="86569" y="30516"/>
                  <a:pt x="76722" y="15744"/>
                </a:cubicBezTo>
                <a:cubicBezTo>
                  <a:pt x="69002" y="4163"/>
                  <a:pt x="51061" y="-2643"/>
                  <a:pt x="37641" y="1047"/>
                </a:cubicBezTo>
                <a:cubicBezTo>
                  <a:pt x="22585" y="5187"/>
                  <a:pt x="4685" y="14958"/>
                  <a:pt x="898" y="30107"/>
                </a:cubicBezTo>
                <a:cubicBezTo>
                  <a:pt x="-3402" y="47308"/>
                  <a:pt x="8934" y="71200"/>
                  <a:pt x="25616" y="77205"/>
                </a:cubicBezTo>
                <a:cubicBezTo>
                  <a:pt x="45696" y="84433"/>
                  <a:pt x="76756" y="77025"/>
                  <a:pt x="86743" y="58165"/>
                </a:cubicBezTo>
                <a:cubicBezTo>
                  <a:pt x="93824" y="44791"/>
                  <a:pt x="86932" y="25486"/>
                  <a:pt x="77390" y="13740"/>
                </a:cubicBezTo>
                <a:cubicBezTo>
                  <a:pt x="74163" y="9767"/>
                  <a:pt x="71332" y="4292"/>
                  <a:pt x="66367" y="3051"/>
                </a:cubicBezTo>
              </a:path>
            </a:pathLst>
          </a:custGeom>
          <a:noFill/>
          <a:ln w="19050" cap="rnd" cmpd="sng">
            <a:solidFill>
              <a:srgbClr val="FFFFFF"/>
            </a:solidFill>
            <a:prstDash val="solid"/>
            <a:round/>
            <a:headEnd type="none" w="med" len="med"/>
            <a:tailEnd type="none" w="med" len="med"/>
          </a:ln>
        </p:spPr>
      </p:sp>
      <p:sp>
        <p:nvSpPr>
          <p:cNvPr id="5" name="Google Shape;1937;p19">
            <a:extLst>
              <a:ext uri="{FF2B5EF4-FFF2-40B4-BE49-F238E27FC236}">
                <a16:creationId xmlns:a16="http://schemas.microsoft.com/office/drawing/2014/main" id="{FCBD1D7A-1C26-CE44-88F5-ED7528F72BDC}"/>
              </a:ext>
            </a:extLst>
          </p:cNvPr>
          <p:cNvSpPr/>
          <p:nvPr/>
        </p:nvSpPr>
        <p:spPr>
          <a:xfrm>
            <a:off x="9513237" y="2069314"/>
            <a:ext cx="455711" cy="325917"/>
          </a:xfrm>
          <a:custGeom>
            <a:avLst/>
            <a:gdLst/>
            <a:ahLst/>
            <a:cxnLst/>
            <a:rect l="l" t="t" r="r" b="b"/>
            <a:pathLst>
              <a:path w="15817" h="18981" extrusionOk="0">
                <a:moveTo>
                  <a:pt x="11364" y="1"/>
                </a:moveTo>
                <a:lnTo>
                  <a:pt x="11242" y="25"/>
                </a:lnTo>
                <a:lnTo>
                  <a:pt x="11169" y="74"/>
                </a:lnTo>
                <a:lnTo>
                  <a:pt x="11096" y="171"/>
                </a:lnTo>
                <a:lnTo>
                  <a:pt x="10780" y="731"/>
                </a:lnTo>
                <a:lnTo>
                  <a:pt x="10634" y="999"/>
                </a:lnTo>
                <a:lnTo>
                  <a:pt x="10537" y="1315"/>
                </a:lnTo>
                <a:lnTo>
                  <a:pt x="10512" y="1388"/>
                </a:lnTo>
                <a:lnTo>
                  <a:pt x="10537" y="1461"/>
                </a:lnTo>
                <a:lnTo>
                  <a:pt x="10585" y="1534"/>
                </a:lnTo>
                <a:lnTo>
                  <a:pt x="10634" y="1583"/>
                </a:lnTo>
                <a:lnTo>
                  <a:pt x="10707" y="1607"/>
                </a:lnTo>
                <a:lnTo>
                  <a:pt x="10804" y="1631"/>
                </a:lnTo>
                <a:lnTo>
                  <a:pt x="10877" y="1607"/>
                </a:lnTo>
                <a:lnTo>
                  <a:pt x="10950" y="1558"/>
                </a:lnTo>
                <a:lnTo>
                  <a:pt x="11145" y="1315"/>
                </a:lnTo>
                <a:lnTo>
                  <a:pt x="11291" y="1047"/>
                </a:lnTo>
                <a:lnTo>
                  <a:pt x="11510" y="731"/>
                </a:lnTo>
                <a:lnTo>
                  <a:pt x="11583" y="682"/>
                </a:lnTo>
                <a:lnTo>
                  <a:pt x="11656" y="609"/>
                </a:lnTo>
                <a:lnTo>
                  <a:pt x="11705" y="463"/>
                </a:lnTo>
                <a:lnTo>
                  <a:pt x="11729" y="342"/>
                </a:lnTo>
                <a:lnTo>
                  <a:pt x="11705" y="220"/>
                </a:lnTo>
                <a:lnTo>
                  <a:pt x="11656" y="123"/>
                </a:lnTo>
                <a:lnTo>
                  <a:pt x="11583" y="50"/>
                </a:lnTo>
                <a:lnTo>
                  <a:pt x="11486" y="25"/>
                </a:lnTo>
                <a:lnTo>
                  <a:pt x="11461" y="1"/>
                </a:lnTo>
                <a:close/>
                <a:moveTo>
                  <a:pt x="3821" y="171"/>
                </a:moveTo>
                <a:lnTo>
                  <a:pt x="3748" y="196"/>
                </a:lnTo>
                <a:lnTo>
                  <a:pt x="3699" y="244"/>
                </a:lnTo>
                <a:lnTo>
                  <a:pt x="3651" y="317"/>
                </a:lnTo>
                <a:lnTo>
                  <a:pt x="3651" y="390"/>
                </a:lnTo>
                <a:lnTo>
                  <a:pt x="3651" y="463"/>
                </a:lnTo>
                <a:lnTo>
                  <a:pt x="3699" y="634"/>
                </a:lnTo>
                <a:lnTo>
                  <a:pt x="3772" y="804"/>
                </a:lnTo>
                <a:lnTo>
                  <a:pt x="3943" y="1120"/>
                </a:lnTo>
                <a:lnTo>
                  <a:pt x="4113" y="1461"/>
                </a:lnTo>
                <a:lnTo>
                  <a:pt x="4259" y="1802"/>
                </a:lnTo>
                <a:lnTo>
                  <a:pt x="4332" y="1923"/>
                </a:lnTo>
                <a:lnTo>
                  <a:pt x="4429" y="1996"/>
                </a:lnTo>
                <a:lnTo>
                  <a:pt x="4527" y="2021"/>
                </a:lnTo>
                <a:lnTo>
                  <a:pt x="4624" y="1996"/>
                </a:lnTo>
                <a:lnTo>
                  <a:pt x="4721" y="1972"/>
                </a:lnTo>
                <a:lnTo>
                  <a:pt x="4794" y="1899"/>
                </a:lnTo>
                <a:lnTo>
                  <a:pt x="4843" y="1777"/>
                </a:lnTo>
                <a:lnTo>
                  <a:pt x="4843" y="1656"/>
                </a:lnTo>
                <a:lnTo>
                  <a:pt x="4794" y="1461"/>
                </a:lnTo>
                <a:lnTo>
                  <a:pt x="4697" y="1266"/>
                </a:lnTo>
                <a:lnTo>
                  <a:pt x="4502" y="901"/>
                </a:lnTo>
                <a:lnTo>
                  <a:pt x="4283" y="536"/>
                </a:lnTo>
                <a:lnTo>
                  <a:pt x="4162" y="390"/>
                </a:lnTo>
                <a:lnTo>
                  <a:pt x="4040" y="244"/>
                </a:lnTo>
                <a:lnTo>
                  <a:pt x="3967" y="196"/>
                </a:lnTo>
                <a:lnTo>
                  <a:pt x="3894" y="171"/>
                </a:lnTo>
                <a:close/>
                <a:moveTo>
                  <a:pt x="15452" y="4405"/>
                </a:moveTo>
                <a:lnTo>
                  <a:pt x="15379" y="4429"/>
                </a:lnTo>
                <a:lnTo>
                  <a:pt x="15306" y="4454"/>
                </a:lnTo>
                <a:lnTo>
                  <a:pt x="15135" y="4551"/>
                </a:lnTo>
                <a:lnTo>
                  <a:pt x="14941" y="4600"/>
                </a:lnTo>
                <a:lnTo>
                  <a:pt x="14551" y="4697"/>
                </a:lnTo>
                <a:lnTo>
                  <a:pt x="14357" y="4746"/>
                </a:lnTo>
                <a:lnTo>
                  <a:pt x="14162" y="4819"/>
                </a:lnTo>
                <a:lnTo>
                  <a:pt x="14016" y="4916"/>
                </a:lnTo>
                <a:lnTo>
                  <a:pt x="13870" y="5062"/>
                </a:lnTo>
                <a:lnTo>
                  <a:pt x="13822" y="5135"/>
                </a:lnTo>
                <a:lnTo>
                  <a:pt x="13822" y="5232"/>
                </a:lnTo>
                <a:lnTo>
                  <a:pt x="13846" y="5330"/>
                </a:lnTo>
                <a:lnTo>
                  <a:pt x="13895" y="5354"/>
                </a:lnTo>
                <a:lnTo>
                  <a:pt x="13943" y="5354"/>
                </a:lnTo>
                <a:lnTo>
                  <a:pt x="14138" y="5378"/>
                </a:lnTo>
                <a:lnTo>
                  <a:pt x="14357" y="5378"/>
                </a:lnTo>
                <a:lnTo>
                  <a:pt x="14600" y="5354"/>
                </a:lnTo>
                <a:lnTo>
                  <a:pt x="14819" y="5330"/>
                </a:lnTo>
                <a:lnTo>
                  <a:pt x="15038" y="5257"/>
                </a:lnTo>
                <a:lnTo>
                  <a:pt x="15257" y="5208"/>
                </a:lnTo>
                <a:lnTo>
                  <a:pt x="15452" y="5111"/>
                </a:lnTo>
                <a:lnTo>
                  <a:pt x="15646" y="5038"/>
                </a:lnTo>
                <a:lnTo>
                  <a:pt x="15719" y="4989"/>
                </a:lnTo>
                <a:lnTo>
                  <a:pt x="15768" y="4940"/>
                </a:lnTo>
                <a:lnTo>
                  <a:pt x="15817" y="4819"/>
                </a:lnTo>
                <a:lnTo>
                  <a:pt x="15792" y="4697"/>
                </a:lnTo>
                <a:lnTo>
                  <a:pt x="15768" y="4575"/>
                </a:lnTo>
                <a:lnTo>
                  <a:pt x="15671" y="4478"/>
                </a:lnTo>
                <a:lnTo>
                  <a:pt x="15573" y="4429"/>
                </a:lnTo>
                <a:lnTo>
                  <a:pt x="15452" y="4405"/>
                </a:lnTo>
                <a:close/>
                <a:moveTo>
                  <a:pt x="317" y="4697"/>
                </a:moveTo>
                <a:lnTo>
                  <a:pt x="220" y="4721"/>
                </a:lnTo>
                <a:lnTo>
                  <a:pt x="122" y="4746"/>
                </a:lnTo>
                <a:lnTo>
                  <a:pt x="25" y="4794"/>
                </a:lnTo>
                <a:lnTo>
                  <a:pt x="1" y="4867"/>
                </a:lnTo>
                <a:lnTo>
                  <a:pt x="1" y="4965"/>
                </a:lnTo>
                <a:lnTo>
                  <a:pt x="49" y="5038"/>
                </a:lnTo>
                <a:lnTo>
                  <a:pt x="195" y="5184"/>
                </a:lnTo>
                <a:lnTo>
                  <a:pt x="390" y="5305"/>
                </a:lnTo>
                <a:lnTo>
                  <a:pt x="779" y="5524"/>
                </a:lnTo>
                <a:lnTo>
                  <a:pt x="1169" y="5743"/>
                </a:lnTo>
                <a:lnTo>
                  <a:pt x="1388" y="5841"/>
                </a:lnTo>
                <a:lnTo>
                  <a:pt x="1582" y="5938"/>
                </a:lnTo>
                <a:lnTo>
                  <a:pt x="1655" y="5962"/>
                </a:lnTo>
                <a:lnTo>
                  <a:pt x="1801" y="5962"/>
                </a:lnTo>
                <a:lnTo>
                  <a:pt x="1850" y="5938"/>
                </a:lnTo>
                <a:lnTo>
                  <a:pt x="1923" y="5841"/>
                </a:lnTo>
                <a:lnTo>
                  <a:pt x="1972" y="5743"/>
                </a:lnTo>
                <a:lnTo>
                  <a:pt x="1996" y="5622"/>
                </a:lnTo>
                <a:lnTo>
                  <a:pt x="1972" y="5476"/>
                </a:lnTo>
                <a:lnTo>
                  <a:pt x="1899" y="5378"/>
                </a:lnTo>
                <a:lnTo>
                  <a:pt x="1826" y="5330"/>
                </a:lnTo>
                <a:lnTo>
                  <a:pt x="1777" y="5305"/>
                </a:lnTo>
                <a:lnTo>
                  <a:pt x="1582" y="5208"/>
                </a:lnTo>
                <a:lnTo>
                  <a:pt x="1388" y="5111"/>
                </a:lnTo>
                <a:lnTo>
                  <a:pt x="974" y="4892"/>
                </a:lnTo>
                <a:lnTo>
                  <a:pt x="755" y="4794"/>
                </a:lnTo>
                <a:lnTo>
                  <a:pt x="536" y="4721"/>
                </a:lnTo>
                <a:lnTo>
                  <a:pt x="317" y="4697"/>
                </a:lnTo>
                <a:close/>
                <a:moveTo>
                  <a:pt x="8809" y="6936"/>
                </a:moveTo>
                <a:lnTo>
                  <a:pt x="8736" y="6984"/>
                </a:lnTo>
                <a:lnTo>
                  <a:pt x="8663" y="7057"/>
                </a:lnTo>
                <a:lnTo>
                  <a:pt x="8566" y="7252"/>
                </a:lnTo>
                <a:lnTo>
                  <a:pt x="8468" y="7495"/>
                </a:lnTo>
                <a:lnTo>
                  <a:pt x="8420" y="7739"/>
                </a:lnTo>
                <a:lnTo>
                  <a:pt x="8395" y="7958"/>
                </a:lnTo>
                <a:lnTo>
                  <a:pt x="8395" y="8128"/>
                </a:lnTo>
                <a:lnTo>
                  <a:pt x="8322" y="8177"/>
                </a:lnTo>
                <a:lnTo>
                  <a:pt x="8201" y="8225"/>
                </a:lnTo>
                <a:lnTo>
                  <a:pt x="8079" y="8250"/>
                </a:lnTo>
                <a:lnTo>
                  <a:pt x="7982" y="8225"/>
                </a:lnTo>
                <a:lnTo>
                  <a:pt x="7909" y="8201"/>
                </a:lnTo>
                <a:lnTo>
                  <a:pt x="7982" y="8079"/>
                </a:lnTo>
                <a:lnTo>
                  <a:pt x="8055" y="7933"/>
                </a:lnTo>
                <a:lnTo>
                  <a:pt x="8103" y="7812"/>
                </a:lnTo>
                <a:lnTo>
                  <a:pt x="8103" y="7666"/>
                </a:lnTo>
                <a:lnTo>
                  <a:pt x="8103" y="7520"/>
                </a:lnTo>
                <a:lnTo>
                  <a:pt x="8055" y="7398"/>
                </a:lnTo>
                <a:lnTo>
                  <a:pt x="7957" y="7252"/>
                </a:lnTo>
                <a:lnTo>
                  <a:pt x="7836" y="7130"/>
                </a:lnTo>
                <a:lnTo>
                  <a:pt x="7763" y="7082"/>
                </a:lnTo>
                <a:lnTo>
                  <a:pt x="7617" y="7082"/>
                </a:lnTo>
                <a:lnTo>
                  <a:pt x="7544" y="7130"/>
                </a:lnTo>
                <a:lnTo>
                  <a:pt x="7446" y="7252"/>
                </a:lnTo>
                <a:lnTo>
                  <a:pt x="7373" y="7374"/>
                </a:lnTo>
                <a:lnTo>
                  <a:pt x="7325" y="7495"/>
                </a:lnTo>
                <a:lnTo>
                  <a:pt x="7300" y="7641"/>
                </a:lnTo>
                <a:lnTo>
                  <a:pt x="7300" y="7787"/>
                </a:lnTo>
                <a:lnTo>
                  <a:pt x="7300" y="7909"/>
                </a:lnTo>
                <a:lnTo>
                  <a:pt x="7325" y="8055"/>
                </a:lnTo>
                <a:lnTo>
                  <a:pt x="7373" y="8177"/>
                </a:lnTo>
                <a:lnTo>
                  <a:pt x="7179" y="8298"/>
                </a:lnTo>
                <a:lnTo>
                  <a:pt x="7081" y="8323"/>
                </a:lnTo>
                <a:lnTo>
                  <a:pt x="6984" y="8347"/>
                </a:lnTo>
                <a:lnTo>
                  <a:pt x="6911" y="8371"/>
                </a:lnTo>
                <a:lnTo>
                  <a:pt x="6814" y="8347"/>
                </a:lnTo>
                <a:lnTo>
                  <a:pt x="6692" y="8298"/>
                </a:lnTo>
                <a:lnTo>
                  <a:pt x="6570" y="8201"/>
                </a:lnTo>
                <a:lnTo>
                  <a:pt x="6497" y="8055"/>
                </a:lnTo>
                <a:lnTo>
                  <a:pt x="6449" y="7909"/>
                </a:lnTo>
                <a:lnTo>
                  <a:pt x="6449" y="7739"/>
                </a:lnTo>
                <a:lnTo>
                  <a:pt x="6497" y="7544"/>
                </a:lnTo>
                <a:lnTo>
                  <a:pt x="6497" y="7520"/>
                </a:lnTo>
                <a:lnTo>
                  <a:pt x="6473" y="7520"/>
                </a:lnTo>
                <a:lnTo>
                  <a:pt x="6449" y="7495"/>
                </a:lnTo>
                <a:lnTo>
                  <a:pt x="6424" y="7520"/>
                </a:lnTo>
                <a:lnTo>
                  <a:pt x="6327" y="7617"/>
                </a:lnTo>
                <a:lnTo>
                  <a:pt x="6254" y="7739"/>
                </a:lnTo>
                <a:lnTo>
                  <a:pt x="6230" y="7836"/>
                </a:lnTo>
                <a:lnTo>
                  <a:pt x="6206" y="7958"/>
                </a:lnTo>
                <a:lnTo>
                  <a:pt x="6206" y="8055"/>
                </a:lnTo>
                <a:lnTo>
                  <a:pt x="6206" y="8177"/>
                </a:lnTo>
                <a:lnTo>
                  <a:pt x="6254" y="8274"/>
                </a:lnTo>
                <a:lnTo>
                  <a:pt x="6303" y="8371"/>
                </a:lnTo>
                <a:lnTo>
                  <a:pt x="6376" y="8469"/>
                </a:lnTo>
                <a:lnTo>
                  <a:pt x="6449" y="8542"/>
                </a:lnTo>
                <a:lnTo>
                  <a:pt x="6546" y="8615"/>
                </a:lnTo>
                <a:lnTo>
                  <a:pt x="6643" y="8663"/>
                </a:lnTo>
                <a:lnTo>
                  <a:pt x="6765" y="8712"/>
                </a:lnTo>
                <a:lnTo>
                  <a:pt x="6862" y="8736"/>
                </a:lnTo>
                <a:lnTo>
                  <a:pt x="7008" y="8736"/>
                </a:lnTo>
                <a:lnTo>
                  <a:pt x="7130" y="8712"/>
                </a:lnTo>
                <a:lnTo>
                  <a:pt x="7349" y="8615"/>
                </a:lnTo>
                <a:lnTo>
                  <a:pt x="7592" y="8493"/>
                </a:lnTo>
                <a:lnTo>
                  <a:pt x="7690" y="8566"/>
                </a:lnTo>
                <a:lnTo>
                  <a:pt x="7836" y="8639"/>
                </a:lnTo>
                <a:lnTo>
                  <a:pt x="7982" y="8663"/>
                </a:lnTo>
                <a:lnTo>
                  <a:pt x="8128" y="8688"/>
                </a:lnTo>
                <a:lnTo>
                  <a:pt x="8225" y="8688"/>
                </a:lnTo>
                <a:lnTo>
                  <a:pt x="8347" y="8663"/>
                </a:lnTo>
                <a:lnTo>
                  <a:pt x="8566" y="8566"/>
                </a:lnTo>
                <a:lnTo>
                  <a:pt x="8639" y="8663"/>
                </a:lnTo>
                <a:lnTo>
                  <a:pt x="8736" y="8736"/>
                </a:lnTo>
                <a:lnTo>
                  <a:pt x="8833" y="8809"/>
                </a:lnTo>
                <a:lnTo>
                  <a:pt x="8931" y="8858"/>
                </a:lnTo>
                <a:lnTo>
                  <a:pt x="9174" y="8907"/>
                </a:lnTo>
                <a:lnTo>
                  <a:pt x="9417" y="8931"/>
                </a:lnTo>
                <a:lnTo>
                  <a:pt x="9661" y="8882"/>
                </a:lnTo>
                <a:lnTo>
                  <a:pt x="9880" y="8809"/>
                </a:lnTo>
                <a:lnTo>
                  <a:pt x="9977" y="8736"/>
                </a:lnTo>
                <a:lnTo>
                  <a:pt x="10074" y="8663"/>
                </a:lnTo>
                <a:lnTo>
                  <a:pt x="10172" y="8566"/>
                </a:lnTo>
                <a:lnTo>
                  <a:pt x="10269" y="8469"/>
                </a:lnTo>
                <a:lnTo>
                  <a:pt x="10293" y="8396"/>
                </a:lnTo>
                <a:lnTo>
                  <a:pt x="10293" y="8347"/>
                </a:lnTo>
                <a:lnTo>
                  <a:pt x="10269" y="8298"/>
                </a:lnTo>
                <a:lnTo>
                  <a:pt x="10245" y="8250"/>
                </a:lnTo>
                <a:lnTo>
                  <a:pt x="10172" y="8225"/>
                </a:lnTo>
                <a:lnTo>
                  <a:pt x="10123" y="8201"/>
                </a:lnTo>
                <a:lnTo>
                  <a:pt x="10001" y="8201"/>
                </a:lnTo>
                <a:lnTo>
                  <a:pt x="9782" y="8323"/>
                </a:lnTo>
                <a:lnTo>
                  <a:pt x="9563" y="8420"/>
                </a:lnTo>
                <a:lnTo>
                  <a:pt x="9442" y="8444"/>
                </a:lnTo>
                <a:lnTo>
                  <a:pt x="9344" y="8469"/>
                </a:lnTo>
                <a:lnTo>
                  <a:pt x="9223" y="8469"/>
                </a:lnTo>
                <a:lnTo>
                  <a:pt x="9101" y="8420"/>
                </a:lnTo>
                <a:lnTo>
                  <a:pt x="9004" y="8347"/>
                </a:lnTo>
                <a:lnTo>
                  <a:pt x="8931" y="8274"/>
                </a:lnTo>
                <a:lnTo>
                  <a:pt x="9052" y="8128"/>
                </a:lnTo>
                <a:lnTo>
                  <a:pt x="9150" y="7982"/>
                </a:lnTo>
                <a:lnTo>
                  <a:pt x="9247" y="7836"/>
                </a:lnTo>
                <a:lnTo>
                  <a:pt x="9296" y="7666"/>
                </a:lnTo>
                <a:lnTo>
                  <a:pt x="9320" y="7495"/>
                </a:lnTo>
                <a:lnTo>
                  <a:pt x="9296" y="7349"/>
                </a:lnTo>
                <a:lnTo>
                  <a:pt x="9247" y="7203"/>
                </a:lnTo>
                <a:lnTo>
                  <a:pt x="9150" y="7057"/>
                </a:lnTo>
                <a:lnTo>
                  <a:pt x="9052" y="6984"/>
                </a:lnTo>
                <a:lnTo>
                  <a:pt x="8955" y="6936"/>
                </a:lnTo>
                <a:close/>
                <a:moveTo>
                  <a:pt x="1947" y="9710"/>
                </a:moveTo>
                <a:lnTo>
                  <a:pt x="1801" y="9758"/>
                </a:lnTo>
                <a:lnTo>
                  <a:pt x="1582" y="9856"/>
                </a:lnTo>
                <a:lnTo>
                  <a:pt x="1363" y="10002"/>
                </a:lnTo>
                <a:lnTo>
                  <a:pt x="925" y="10294"/>
                </a:lnTo>
                <a:lnTo>
                  <a:pt x="706" y="10415"/>
                </a:lnTo>
                <a:lnTo>
                  <a:pt x="585" y="10513"/>
                </a:lnTo>
                <a:lnTo>
                  <a:pt x="463" y="10610"/>
                </a:lnTo>
                <a:lnTo>
                  <a:pt x="366" y="10707"/>
                </a:lnTo>
                <a:lnTo>
                  <a:pt x="317" y="10829"/>
                </a:lnTo>
                <a:lnTo>
                  <a:pt x="317" y="10878"/>
                </a:lnTo>
                <a:lnTo>
                  <a:pt x="341" y="10926"/>
                </a:lnTo>
                <a:lnTo>
                  <a:pt x="366" y="10999"/>
                </a:lnTo>
                <a:lnTo>
                  <a:pt x="439" y="11048"/>
                </a:lnTo>
                <a:lnTo>
                  <a:pt x="536" y="11097"/>
                </a:lnTo>
                <a:lnTo>
                  <a:pt x="633" y="11097"/>
                </a:lnTo>
                <a:lnTo>
                  <a:pt x="755" y="11072"/>
                </a:lnTo>
                <a:lnTo>
                  <a:pt x="877" y="11048"/>
                </a:lnTo>
                <a:lnTo>
                  <a:pt x="1120" y="10926"/>
                </a:lnTo>
                <a:lnTo>
                  <a:pt x="1315" y="10829"/>
                </a:lnTo>
                <a:lnTo>
                  <a:pt x="1728" y="10610"/>
                </a:lnTo>
                <a:lnTo>
                  <a:pt x="1947" y="10488"/>
                </a:lnTo>
                <a:lnTo>
                  <a:pt x="2142" y="10342"/>
                </a:lnTo>
                <a:lnTo>
                  <a:pt x="2264" y="10245"/>
                </a:lnTo>
                <a:lnTo>
                  <a:pt x="2312" y="10123"/>
                </a:lnTo>
                <a:lnTo>
                  <a:pt x="2312" y="10002"/>
                </a:lnTo>
                <a:lnTo>
                  <a:pt x="2264" y="9880"/>
                </a:lnTo>
                <a:lnTo>
                  <a:pt x="2191" y="9783"/>
                </a:lnTo>
                <a:lnTo>
                  <a:pt x="2069" y="9734"/>
                </a:lnTo>
                <a:lnTo>
                  <a:pt x="1947" y="9710"/>
                </a:lnTo>
                <a:close/>
                <a:moveTo>
                  <a:pt x="14065" y="10026"/>
                </a:moveTo>
                <a:lnTo>
                  <a:pt x="13895" y="10050"/>
                </a:lnTo>
                <a:lnTo>
                  <a:pt x="13846" y="10075"/>
                </a:lnTo>
                <a:lnTo>
                  <a:pt x="13797" y="10123"/>
                </a:lnTo>
                <a:lnTo>
                  <a:pt x="13773" y="10172"/>
                </a:lnTo>
                <a:lnTo>
                  <a:pt x="13749" y="10221"/>
                </a:lnTo>
                <a:lnTo>
                  <a:pt x="13773" y="10318"/>
                </a:lnTo>
                <a:lnTo>
                  <a:pt x="13797" y="10367"/>
                </a:lnTo>
                <a:lnTo>
                  <a:pt x="13846" y="10415"/>
                </a:lnTo>
                <a:lnTo>
                  <a:pt x="14138" y="10586"/>
                </a:lnTo>
                <a:lnTo>
                  <a:pt x="14454" y="10756"/>
                </a:lnTo>
                <a:lnTo>
                  <a:pt x="14624" y="10878"/>
                </a:lnTo>
                <a:lnTo>
                  <a:pt x="14819" y="10975"/>
                </a:lnTo>
                <a:lnTo>
                  <a:pt x="15014" y="11048"/>
                </a:lnTo>
                <a:lnTo>
                  <a:pt x="15208" y="11097"/>
                </a:lnTo>
                <a:lnTo>
                  <a:pt x="15379" y="11097"/>
                </a:lnTo>
                <a:lnTo>
                  <a:pt x="15427" y="11072"/>
                </a:lnTo>
                <a:lnTo>
                  <a:pt x="15500" y="11024"/>
                </a:lnTo>
                <a:lnTo>
                  <a:pt x="15573" y="10951"/>
                </a:lnTo>
                <a:lnTo>
                  <a:pt x="15598" y="10829"/>
                </a:lnTo>
                <a:lnTo>
                  <a:pt x="15598" y="10707"/>
                </a:lnTo>
                <a:lnTo>
                  <a:pt x="15549" y="10586"/>
                </a:lnTo>
                <a:lnTo>
                  <a:pt x="15500" y="10537"/>
                </a:lnTo>
                <a:lnTo>
                  <a:pt x="15452" y="10513"/>
                </a:lnTo>
                <a:lnTo>
                  <a:pt x="15379" y="10464"/>
                </a:lnTo>
                <a:lnTo>
                  <a:pt x="15306" y="10464"/>
                </a:lnTo>
                <a:lnTo>
                  <a:pt x="15135" y="10415"/>
                </a:lnTo>
                <a:lnTo>
                  <a:pt x="14965" y="10367"/>
                </a:lnTo>
                <a:lnTo>
                  <a:pt x="14600" y="10196"/>
                </a:lnTo>
                <a:lnTo>
                  <a:pt x="14430" y="10099"/>
                </a:lnTo>
                <a:lnTo>
                  <a:pt x="14260" y="10050"/>
                </a:lnTo>
                <a:lnTo>
                  <a:pt x="14065" y="10026"/>
                </a:lnTo>
                <a:close/>
                <a:moveTo>
                  <a:pt x="8468" y="2605"/>
                </a:moveTo>
                <a:lnTo>
                  <a:pt x="8760" y="2629"/>
                </a:lnTo>
                <a:lnTo>
                  <a:pt x="9052" y="2678"/>
                </a:lnTo>
                <a:lnTo>
                  <a:pt x="9344" y="2726"/>
                </a:lnTo>
                <a:lnTo>
                  <a:pt x="9125" y="2799"/>
                </a:lnTo>
                <a:lnTo>
                  <a:pt x="9101" y="2824"/>
                </a:lnTo>
                <a:lnTo>
                  <a:pt x="9101" y="2848"/>
                </a:lnTo>
                <a:lnTo>
                  <a:pt x="9101" y="2872"/>
                </a:lnTo>
                <a:lnTo>
                  <a:pt x="9125" y="2897"/>
                </a:lnTo>
                <a:lnTo>
                  <a:pt x="9223" y="2945"/>
                </a:lnTo>
                <a:lnTo>
                  <a:pt x="9320" y="2970"/>
                </a:lnTo>
                <a:lnTo>
                  <a:pt x="9442" y="2945"/>
                </a:lnTo>
                <a:lnTo>
                  <a:pt x="9563" y="2921"/>
                </a:lnTo>
                <a:lnTo>
                  <a:pt x="9855" y="2872"/>
                </a:lnTo>
                <a:lnTo>
                  <a:pt x="10269" y="3043"/>
                </a:lnTo>
                <a:lnTo>
                  <a:pt x="10074" y="3067"/>
                </a:lnTo>
                <a:lnTo>
                  <a:pt x="9855" y="3116"/>
                </a:lnTo>
                <a:lnTo>
                  <a:pt x="9685" y="3189"/>
                </a:lnTo>
                <a:lnTo>
                  <a:pt x="9515" y="3262"/>
                </a:lnTo>
                <a:lnTo>
                  <a:pt x="9515" y="3286"/>
                </a:lnTo>
                <a:lnTo>
                  <a:pt x="9490" y="3310"/>
                </a:lnTo>
                <a:lnTo>
                  <a:pt x="9515" y="3335"/>
                </a:lnTo>
                <a:lnTo>
                  <a:pt x="9539" y="3359"/>
                </a:lnTo>
                <a:lnTo>
                  <a:pt x="9953" y="3335"/>
                </a:lnTo>
                <a:lnTo>
                  <a:pt x="10342" y="3310"/>
                </a:lnTo>
                <a:lnTo>
                  <a:pt x="10780" y="3310"/>
                </a:lnTo>
                <a:lnTo>
                  <a:pt x="11048" y="3505"/>
                </a:lnTo>
                <a:lnTo>
                  <a:pt x="10756" y="3578"/>
                </a:lnTo>
                <a:lnTo>
                  <a:pt x="10464" y="3675"/>
                </a:lnTo>
                <a:lnTo>
                  <a:pt x="10245" y="3797"/>
                </a:lnTo>
                <a:lnTo>
                  <a:pt x="10099" y="3918"/>
                </a:lnTo>
                <a:lnTo>
                  <a:pt x="10074" y="3943"/>
                </a:lnTo>
                <a:lnTo>
                  <a:pt x="10099" y="3943"/>
                </a:lnTo>
                <a:lnTo>
                  <a:pt x="10391" y="3918"/>
                </a:lnTo>
                <a:lnTo>
                  <a:pt x="10683" y="3870"/>
                </a:lnTo>
                <a:lnTo>
                  <a:pt x="10975" y="3821"/>
                </a:lnTo>
                <a:lnTo>
                  <a:pt x="11291" y="3773"/>
                </a:lnTo>
                <a:lnTo>
                  <a:pt x="11364" y="3773"/>
                </a:lnTo>
                <a:lnTo>
                  <a:pt x="11583" y="3967"/>
                </a:lnTo>
                <a:lnTo>
                  <a:pt x="11778" y="4186"/>
                </a:lnTo>
                <a:lnTo>
                  <a:pt x="11388" y="4210"/>
                </a:lnTo>
                <a:lnTo>
                  <a:pt x="10829" y="4259"/>
                </a:lnTo>
                <a:lnTo>
                  <a:pt x="10561" y="4283"/>
                </a:lnTo>
                <a:lnTo>
                  <a:pt x="10318" y="4381"/>
                </a:lnTo>
                <a:lnTo>
                  <a:pt x="10293" y="4405"/>
                </a:lnTo>
                <a:lnTo>
                  <a:pt x="10293" y="4429"/>
                </a:lnTo>
                <a:lnTo>
                  <a:pt x="10318" y="4454"/>
                </a:lnTo>
                <a:lnTo>
                  <a:pt x="10585" y="4527"/>
                </a:lnTo>
                <a:lnTo>
                  <a:pt x="11705" y="4527"/>
                </a:lnTo>
                <a:lnTo>
                  <a:pt x="11997" y="4502"/>
                </a:lnTo>
                <a:lnTo>
                  <a:pt x="12216" y="4867"/>
                </a:lnTo>
                <a:lnTo>
                  <a:pt x="11851" y="4867"/>
                </a:lnTo>
                <a:lnTo>
                  <a:pt x="11267" y="4892"/>
                </a:lnTo>
                <a:lnTo>
                  <a:pt x="10658" y="4940"/>
                </a:lnTo>
                <a:lnTo>
                  <a:pt x="10634" y="4940"/>
                </a:lnTo>
                <a:lnTo>
                  <a:pt x="10634" y="4965"/>
                </a:lnTo>
                <a:lnTo>
                  <a:pt x="10634" y="4989"/>
                </a:lnTo>
                <a:lnTo>
                  <a:pt x="10658" y="5013"/>
                </a:lnTo>
                <a:lnTo>
                  <a:pt x="10902" y="5086"/>
                </a:lnTo>
                <a:lnTo>
                  <a:pt x="11169" y="5111"/>
                </a:lnTo>
                <a:lnTo>
                  <a:pt x="12021" y="5111"/>
                </a:lnTo>
                <a:lnTo>
                  <a:pt x="12362" y="5135"/>
                </a:lnTo>
                <a:lnTo>
                  <a:pt x="12556" y="5622"/>
                </a:lnTo>
                <a:lnTo>
                  <a:pt x="11461" y="5622"/>
                </a:lnTo>
                <a:lnTo>
                  <a:pt x="11291" y="5646"/>
                </a:lnTo>
                <a:lnTo>
                  <a:pt x="11145" y="5695"/>
                </a:lnTo>
                <a:lnTo>
                  <a:pt x="10999" y="5768"/>
                </a:lnTo>
                <a:lnTo>
                  <a:pt x="10975" y="5792"/>
                </a:lnTo>
                <a:lnTo>
                  <a:pt x="10999" y="5841"/>
                </a:lnTo>
                <a:lnTo>
                  <a:pt x="11267" y="5889"/>
                </a:lnTo>
                <a:lnTo>
                  <a:pt x="11534" y="5889"/>
                </a:lnTo>
                <a:lnTo>
                  <a:pt x="12070" y="5914"/>
                </a:lnTo>
                <a:lnTo>
                  <a:pt x="12654" y="5938"/>
                </a:lnTo>
                <a:lnTo>
                  <a:pt x="12702" y="6060"/>
                </a:lnTo>
                <a:lnTo>
                  <a:pt x="12727" y="6181"/>
                </a:lnTo>
                <a:lnTo>
                  <a:pt x="12386" y="6181"/>
                </a:lnTo>
                <a:lnTo>
                  <a:pt x="11729" y="6254"/>
                </a:lnTo>
                <a:lnTo>
                  <a:pt x="11413" y="6279"/>
                </a:lnTo>
                <a:lnTo>
                  <a:pt x="11121" y="6352"/>
                </a:lnTo>
                <a:lnTo>
                  <a:pt x="11096" y="6352"/>
                </a:lnTo>
                <a:lnTo>
                  <a:pt x="11096" y="6376"/>
                </a:lnTo>
                <a:lnTo>
                  <a:pt x="11096" y="6400"/>
                </a:lnTo>
                <a:lnTo>
                  <a:pt x="11121" y="6425"/>
                </a:lnTo>
                <a:lnTo>
                  <a:pt x="11388" y="6473"/>
                </a:lnTo>
                <a:lnTo>
                  <a:pt x="11656" y="6498"/>
                </a:lnTo>
                <a:lnTo>
                  <a:pt x="12508" y="6498"/>
                </a:lnTo>
                <a:lnTo>
                  <a:pt x="12824" y="6522"/>
                </a:lnTo>
                <a:lnTo>
                  <a:pt x="12873" y="6838"/>
                </a:lnTo>
                <a:lnTo>
                  <a:pt x="12556" y="6838"/>
                </a:lnTo>
                <a:lnTo>
                  <a:pt x="12240" y="6863"/>
                </a:lnTo>
                <a:lnTo>
                  <a:pt x="11753" y="6887"/>
                </a:lnTo>
                <a:lnTo>
                  <a:pt x="11510" y="6911"/>
                </a:lnTo>
                <a:lnTo>
                  <a:pt x="11267" y="6936"/>
                </a:lnTo>
                <a:lnTo>
                  <a:pt x="11242" y="6936"/>
                </a:lnTo>
                <a:lnTo>
                  <a:pt x="11242" y="6960"/>
                </a:lnTo>
                <a:lnTo>
                  <a:pt x="11242" y="7009"/>
                </a:lnTo>
                <a:lnTo>
                  <a:pt x="11267" y="7009"/>
                </a:lnTo>
                <a:lnTo>
                  <a:pt x="11461" y="7082"/>
                </a:lnTo>
                <a:lnTo>
                  <a:pt x="11680" y="7130"/>
                </a:lnTo>
                <a:lnTo>
                  <a:pt x="12727" y="7130"/>
                </a:lnTo>
                <a:lnTo>
                  <a:pt x="12921" y="7106"/>
                </a:lnTo>
                <a:lnTo>
                  <a:pt x="12994" y="7593"/>
                </a:lnTo>
                <a:lnTo>
                  <a:pt x="12994" y="7593"/>
                </a:lnTo>
                <a:lnTo>
                  <a:pt x="12848" y="7568"/>
                </a:lnTo>
                <a:lnTo>
                  <a:pt x="12702" y="7568"/>
                </a:lnTo>
                <a:lnTo>
                  <a:pt x="12435" y="7593"/>
                </a:lnTo>
                <a:lnTo>
                  <a:pt x="11997" y="7593"/>
                </a:lnTo>
                <a:lnTo>
                  <a:pt x="11778" y="7617"/>
                </a:lnTo>
                <a:lnTo>
                  <a:pt x="11559" y="7690"/>
                </a:lnTo>
                <a:lnTo>
                  <a:pt x="11534" y="7690"/>
                </a:lnTo>
                <a:lnTo>
                  <a:pt x="11534" y="7739"/>
                </a:lnTo>
                <a:lnTo>
                  <a:pt x="11534" y="7763"/>
                </a:lnTo>
                <a:lnTo>
                  <a:pt x="11559" y="7787"/>
                </a:lnTo>
                <a:lnTo>
                  <a:pt x="11778" y="7836"/>
                </a:lnTo>
                <a:lnTo>
                  <a:pt x="11997" y="7860"/>
                </a:lnTo>
                <a:lnTo>
                  <a:pt x="12435" y="7860"/>
                </a:lnTo>
                <a:lnTo>
                  <a:pt x="12702" y="7885"/>
                </a:lnTo>
                <a:lnTo>
                  <a:pt x="12848" y="7885"/>
                </a:lnTo>
                <a:lnTo>
                  <a:pt x="12994" y="7860"/>
                </a:lnTo>
                <a:lnTo>
                  <a:pt x="12994" y="7909"/>
                </a:lnTo>
                <a:lnTo>
                  <a:pt x="12994" y="8250"/>
                </a:lnTo>
                <a:lnTo>
                  <a:pt x="12873" y="8201"/>
                </a:lnTo>
                <a:lnTo>
                  <a:pt x="12775" y="8201"/>
                </a:lnTo>
                <a:lnTo>
                  <a:pt x="12532" y="8177"/>
                </a:lnTo>
                <a:lnTo>
                  <a:pt x="12094" y="8177"/>
                </a:lnTo>
                <a:lnTo>
                  <a:pt x="11875" y="8201"/>
                </a:lnTo>
                <a:lnTo>
                  <a:pt x="11656" y="8250"/>
                </a:lnTo>
                <a:lnTo>
                  <a:pt x="11656" y="8274"/>
                </a:lnTo>
                <a:lnTo>
                  <a:pt x="11632" y="8298"/>
                </a:lnTo>
                <a:lnTo>
                  <a:pt x="11656" y="8298"/>
                </a:lnTo>
                <a:lnTo>
                  <a:pt x="11656" y="8323"/>
                </a:lnTo>
                <a:lnTo>
                  <a:pt x="12045" y="8396"/>
                </a:lnTo>
                <a:lnTo>
                  <a:pt x="12410" y="8444"/>
                </a:lnTo>
                <a:lnTo>
                  <a:pt x="12702" y="8469"/>
                </a:lnTo>
                <a:lnTo>
                  <a:pt x="12824" y="8493"/>
                </a:lnTo>
                <a:lnTo>
                  <a:pt x="12970" y="8469"/>
                </a:lnTo>
                <a:lnTo>
                  <a:pt x="12873" y="8858"/>
                </a:lnTo>
                <a:lnTo>
                  <a:pt x="12654" y="8809"/>
                </a:lnTo>
                <a:lnTo>
                  <a:pt x="12483" y="8785"/>
                </a:lnTo>
                <a:lnTo>
                  <a:pt x="12264" y="8736"/>
                </a:lnTo>
                <a:lnTo>
                  <a:pt x="11826" y="8736"/>
                </a:lnTo>
                <a:lnTo>
                  <a:pt x="11607" y="8809"/>
                </a:lnTo>
                <a:lnTo>
                  <a:pt x="11583" y="8834"/>
                </a:lnTo>
                <a:lnTo>
                  <a:pt x="11583" y="8858"/>
                </a:lnTo>
                <a:lnTo>
                  <a:pt x="11583" y="8882"/>
                </a:lnTo>
                <a:lnTo>
                  <a:pt x="11851" y="8882"/>
                </a:lnTo>
                <a:lnTo>
                  <a:pt x="12094" y="8931"/>
                </a:lnTo>
                <a:lnTo>
                  <a:pt x="12556" y="9053"/>
                </a:lnTo>
                <a:lnTo>
                  <a:pt x="12775" y="9126"/>
                </a:lnTo>
                <a:lnTo>
                  <a:pt x="12654" y="9345"/>
                </a:lnTo>
                <a:lnTo>
                  <a:pt x="12508" y="9296"/>
                </a:lnTo>
                <a:lnTo>
                  <a:pt x="12313" y="9272"/>
                </a:lnTo>
                <a:lnTo>
                  <a:pt x="12143" y="9223"/>
                </a:lnTo>
                <a:lnTo>
                  <a:pt x="11972" y="9199"/>
                </a:lnTo>
                <a:lnTo>
                  <a:pt x="11607" y="9199"/>
                </a:lnTo>
                <a:lnTo>
                  <a:pt x="11583" y="9223"/>
                </a:lnTo>
                <a:lnTo>
                  <a:pt x="11583" y="9247"/>
                </a:lnTo>
                <a:lnTo>
                  <a:pt x="11583" y="9272"/>
                </a:lnTo>
                <a:lnTo>
                  <a:pt x="11924" y="9418"/>
                </a:lnTo>
                <a:lnTo>
                  <a:pt x="12240" y="9564"/>
                </a:lnTo>
                <a:lnTo>
                  <a:pt x="12532" y="9637"/>
                </a:lnTo>
                <a:lnTo>
                  <a:pt x="12337" y="9929"/>
                </a:lnTo>
                <a:lnTo>
                  <a:pt x="12337" y="9977"/>
                </a:lnTo>
                <a:lnTo>
                  <a:pt x="12167" y="9904"/>
                </a:lnTo>
                <a:lnTo>
                  <a:pt x="11997" y="9880"/>
                </a:lnTo>
                <a:lnTo>
                  <a:pt x="11802" y="9831"/>
                </a:lnTo>
                <a:lnTo>
                  <a:pt x="11242" y="9831"/>
                </a:lnTo>
                <a:lnTo>
                  <a:pt x="11218" y="9856"/>
                </a:lnTo>
                <a:lnTo>
                  <a:pt x="11218" y="9880"/>
                </a:lnTo>
                <a:lnTo>
                  <a:pt x="11242" y="9880"/>
                </a:lnTo>
                <a:lnTo>
                  <a:pt x="11534" y="10002"/>
                </a:lnTo>
                <a:lnTo>
                  <a:pt x="11851" y="10123"/>
                </a:lnTo>
                <a:lnTo>
                  <a:pt x="12167" y="10245"/>
                </a:lnTo>
                <a:lnTo>
                  <a:pt x="11972" y="10513"/>
                </a:lnTo>
                <a:lnTo>
                  <a:pt x="11826" y="10488"/>
                </a:lnTo>
                <a:lnTo>
                  <a:pt x="11413" y="10391"/>
                </a:lnTo>
                <a:lnTo>
                  <a:pt x="11023" y="10342"/>
                </a:lnTo>
                <a:lnTo>
                  <a:pt x="10975" y="10342"/>
                </a:lnTo>
                <a:lnTo>
                  <a:pt x="10975" y="10367"/>
                </a:lnTo>
                <a:lnTo>
                  <a:pt x="10975" y="10391"/>
                </a:lnTo>
                <a:lnTo>
                  <a:pt x="10999" y="10440"/>
                </a:lnTo>
                <a:lnTo>
                  <a:pt x="11145" y="10537"/>
                </a:lnTo>
                <a:lnTo>
                  <a:pt x="11315" y="10610"/>
                </a:lnTo>
                <a:lnTo>
                  <a:pt x="11632" y="10732"/>
                </a:lnTo>
                <a:lnTo>
                  <a:pt x="11802" y="10780"/>
                </a:lnTo>
                <a:lnTo>
                  <a:pt x="11656" y="10999"/>
                </a:lnTo>
                <a:lnTo>
                  <a:pt x="11510" y="10951"/>
                </a:lnTo>
                <a:lnTo>
                  <a:pt x="11364" y="10926"/>
                </a:lnTo>
                <a:lnTo>
                  <a:pt x="11072" y="10853"/>
                </a:lnTo>
                <a:lnTo>
                  <a:pt x="10950" y="10853"/>
                </a:lnTo>
                <a:lnTo>
                  <a:pt x="10804" y="10902"/>
                </a:lnTo>
                <a:lnTo>
                  <a:pt x="10780" y="10926"/>
                </a:lnTo>
                <a:lnTo>
                  <a:pt x="10756" y="10951"/>
                </a:lnTo>
                <a:lnTo>
                  <a:pt x="10756" y="10999"/>
                </a:lnTo>
                <a:lnTo>
                  <a:pt x="10780" y="11048"/>
                </a:lnTo>
                <a:lnTo>
                  <a:pt x="10902" y="11121"/>
                </a:lnTo>
                <a:lnTo>
                  <a:pt x="11023" y="11170"/>
                </a:lnTo>
                <a:lnTo>
                  <a:pt x="11267" y="11243"/>
                </a:lnTo>
                <a:lnTo>
                  <a:pt x="11461" y="11291"/>
                </a:lnTo>
                <a:lnTo>
                  <a:pt x="11242" y="11583"/>
                </a:lnTo>
                <a:lnTo>
                  <a:pt x="11072" y="11535"/>
                </a:lnTo>
                <a:lnTo>
                  <a:pt x="10877" y="11535"/>
                </a:lnTo>
                <a:lnTo>
                  <a:pt x="10683" y="11583"/>
                </a:lnTo>
                <a:lnTo>
                  <a:pt x="10658" y="11608"/>
                </a:lnTo>
                <a:lnTo>
                  <a:pt x="10683" y="11632"/>
                </a:lnTo>
                <a:lnTo>
                  <a:pt x="10829" y="11681"/>
                </a:lnTo>
                <a:lnTo>
                  <a:pt x="10975" y="11729"/>
                </a:lnTo>
                <a:lnTo>
                  <a:pt x="11096" y="11778"/>
                </a:lnTo>
                <a:lnTo>
                  <a:pt x="10877" y="12143"/>
                </a:lnTo>
                <a:lnTo>
                  <a:pt x="10829" y="12118"/>
                </a:lnTo>
                <a:lnTo>
                  <a:pt x="10658" y="12045"/>
                </a:lnTo>
                <a:lnTo>
                  <a:pt x="10561" y="11997"/>
                </a:lnTo>
                <a:lnTo>
                  <a:pt x="10464" y="11972"/>
                </a:lnTo>
                <a:lnTo>
                  <a:pt x="10439" y="11997"/>
                </a:lnTo>
                <a:lnTo>
                  <a:pt x="10439" y="12045"/>
                </a:lnTo>
                <a:lnTo>
                  <a:pt x="10488" y="12118"/>
                </a:lnTo>
                <a:lnTo>
                  <a:pt x="10585" y="12191"/>
                </a:lnTo>
                <a:lnTo>
                  <a:pt x="10756" y="12313"/>
                </a:lnTo>
                <a:lnTo>
                  <a:pt x="10561" y="12654"/>
                </a:lnTo>
                <a:lnTo>
                  <a:pt x="10415" y="12629"/>
                </a:lnTo>
                <a:lnTo>
                  <a:pt x="10172" y="12629"/>
                </a:lnTo>
                <a:lnTo>
                  <a:pt x="10026" y="12654"/>
                </a:lnTo>
                <a:lnTo>
                  <a:pt x="10026" y="12678"/>
                </a:lnTo>
                <a:lnTo>
                  <a:pt x="10026" y="12702"/>
                </a:lnTo>
                <a:lnTo>
                  <a:pt x="10245" y="12800"/>
                </a:lnTo>
                <a:lnTo>
                  <a:pt x="10439" y="12897"/>
                </a:lnTo>
                <a:lnTo>
                  <a:pt x="10196" y="13384"/>
                </a:lnTo>
                <a:lnTo>
                  <a:pt x="9880" y="13384"/>
                </a:lnTo>
                <a:lnTo>
                  <a:pt x="9904" y="13432"/>
                </a:lnTo>
                <a:lnTo>
                  <a:pt x="10147" y="13505"/>
                </a:lnTo>
                <a:lnTo>
                  <a:pt x="10074" y="13700"/>
                </a:lnTo>
                <a:lnTo>
                  <a:pt x="10026" y="13895"/>
                </a:lnTo>
                <a:lnTo>
                  <a:pt x="9953" y="14284"/>
                </a:lnTo>
                <a:lnTo>
                  <a:pt x="9880" y="14673"/>
                </a:lnTo>
                <a:lnTo>
                  <a:pt x="9807" y="15087"/>
                </a:lnTo>
                <a:lnTo>
                  <a:pt x="9101" y="15111"/>
                </a:lnTo>
                <a:lnTo>
                  <a:pt x="9247" y="14673"/>
                </a:lnTo>
                <a:lnTo>
                  <a:pt x="9344" y="14235"/>
                </a:lnTo>
                <a:lnTo>
                  <a:pt x="9539" y="13359"/>
                </a:lnTo>
                <a:lnTo>
                  <a:pt x="9734" y="12459"/>
                </a:lnTo>
                <a:lnTo>
                  <a:pt x="9855" y="12021"/>
                </a:lnTo>
                <a:lnTo>
                  <a:pt x="9977" y="11583"/>
                </a:lnTo>
                <a:lnTo>
                  <a:pt x="10269" y="10659"/>
                </a:lnTo>
                <a:lnTo>
                  <a:pt x="10537" y="9734"/>
                </a:lnTo>
                <a:lnTo>
                  <a:pt x="10658" y="9320"/>
                </a:lnTo>
                <a:lnTo>
                  <a:pt x="10756" y="8858"/>
                </a:lnTo>
                <a:lnTo>
                  <a:pt x="10780" y="8639"/>
                </a:lnTo>
                <a:lnTo>
                  <a:pt x="10780" y="8396"/>
                </a:lnTo>
                <a:lnTo>
                  <a:pt x="10756" y="8177"/>
                </a:lnTo>
                <a:lnTo>
                  <a:pt x="10707" y="7958"/>
                </a:lnTo>
                <a:lnTo>
                  <a:pt x="10683" y="7933"/>
                </a:lnTo>
                <a:lnTo>
                  <a:pt x="10634" y="7933"/>
                </a:lnTo>
                <a:lnTo>
                  <a:pt x="10610" y="7958"/>
                </a:lnTo>
                <a:lnTo>
                  <a:pt x="10537" y="8177"/>
                </a:lnTo>
                <a:lnTo>
                  <a:pt x="10464" y="8420"/>
                </a:lnTo>
                <a:lnTo>
                  <a:pt x="10366" y="8882"/>
                </a:lnTo>
                <a:lnTo>
                  <a:pt x="10293" y="9369"/>
                </a:lnTo>
                <a:lnTo>
                  <a:pt x="10172" y="9831"/>
                </a:lnTo>
                <a:lnTo>
                  <a:pt x="9904" y="10756"/>
                </a:lnTo>
                <a:lnTo>
                  <a:pt x="9588" y="11656"/>
                </a:lnTo>
                <a:lnTo>
                  <a:pt x="9466" y="12094"/>
                </a:lnTo>
                <a:lnTo>
                  <a:pt x="9369" y="12532"/>
                </a:lnTo>
                <a:lnTo>
                  <a:pt x="9174" y="13384"/>
                </a:lnTo>
                <a:lnTo>
                  <a:pt x="8979" y="14260"/>
                </a:lnTo>
                <a:lnTo>
                  <a:pt x="8858" y="14698"/>
                </a:lnTo>
                <a:lnTo>
                  <a:pt x="8736" y="15111"/>
                </a:lnTo>
                <a:lnTo>
                  <a:pt x="8128" y="15136"/>
                </a:lnTo>
                <a:lnTo>
                  <a:pt x="7519" y="15087"/>
                </a:lnTo>
                <a:lnTo>
                  <a:pt x="7179" y="15063"/>
                </a:lnTo>
                <a:lnTo>
                  <a:pt x="7154" y="15038"/>
                </a:lnTo>
                <a:lnTo>
                  <a:pt x="7081" y="14698"/>
                </a:lnTo>
                <a:lnTo>
                  <a:pt x="7033" y="14357"/>
                </a:lnTo>
                <a:lnTo>
                  <a:pt x="6935" y="13651"/>
                </a:lnTo>
                <a:lnTo>
                  <a:pt x="6765" y="12605"/>
                </a:lnTo>
                <a:lnTo>
                  <a:pt x="6570" y="11583"/>
                </a:lnTo>
                <a:lnTo>
                  <a:pt x="6230" y="9880"/>
                </a:lnTo>
                <a:lnTo>
                  <a:pt x="6060" y="9028"/>
                </a:lnTo>
                <a:lnTo>
                  <a:pt x="5841" y="8177"/>
                </a:lnTo>
                <a:lnTo>
                  <a:pt x="5816" y="8152"/>
                </a:lnTo>
                <a:lnTo>
                  <a:pt x="5768" y="8128"/>
                </a:lnTo>
                <a:lnTo>
                  <a:pt x="5743" y="8128"/>
                </a:lnTo>
                <a:lnTo>
                  <a:pt x="5695" y="8152"/>
                </a:lnTo>
                <a:lnTo>
                  <a:pt x="5646" y="8298"/>
                </a:lnTo>
                <a:lnTo>
                  <a:pt x="5646" y="8420"/>
                </a:lnTo>
                <a:lnTo>
                  <a:pt x="5646" y="8542"/>
                </a:lnTo>
                <a:lnTo>
                  <a:pt x="5646" y="8663"/>
                </a:lnTo>
                <a:lnTo>
                  <a:pt x="5719" y="8931"/>
                </a:lnTo>
                <a:lnTo>
                  <a:pt x="5768" y="9199"/>
                </a:lnTo>
                <a:lnTo>
                  <a:pt x="5865" y="9734"/>
                </a:lnTo>
                <a:lnTo>
                  <a:pt x="5962" y="10245"/>
                </a:lnTo>
                <a:lnTo>
                  <a:pt x="6035" y="10780"/>
                </a:lnTo>
                <a:lnTo>
                  <a:pt x="6133" y="11316"/>
                </a:lnTo>
                <a:lnTo>
                  <a:pt x="6327" y="12337"/>
                </a:lnTo>
                <a:lnTo>
                  <a:pt x="6522" y="13384"/>
                </a:lnTo>
                <a:lnTo>
                  <a:pt x="6570" y="13773"/>
                </a:lnTo>
                <a:lnTo>
                  <a:pt x="6619" y="14211"/>
                </a:lnTo>
                <a:lnTo>
                  <a:pt x="6668" y="14625"/>
                </a:lnTo>
                <a:lnTo>
                  <a:pt x="6716" y="14819"/>
                </a:lnTo>
                <a:lnTo>
                  <a:pt x="6765" y="15014"/>
                </a:lnTo>
                <a:lnTo>
                  <a:pt x="6497" y="15038"/>
                </a:lnTo>
                <a:lnTo>
                  <a:pt x="6473" y="14625"/>
                </a:lnTo>
                <a:lnTo>
                  <a:pt x="6400" y="14235"/>
                </a:lnTo>
                <a:lnTo>
                  <a:pt x="6279" y="13846"/>
                </a:lnTo>
                <a:lnTo>
                  <a:pt x="6133" y="13481"/>
                </a:lnTo>
                <a:lnTo>
                  <a:pt x="5938" y="13116"/>
                </a:lnTo>
                <a:lnTo>
                  <a:pt x="5743" y="12775"/>
                </a:lnTo>
                <a:lnTo>
                  <a:pt x="5281" y="12070"/>
                </a:lnTo>
                <a:lnTo>
                  <a:pt x="4746" y="11267"/>
                </a:lnTo>
                <a:lnTo>
                  <a:pt x="4210" y="10415"/>
                </a:lnTo>
                <a:lnTo>
                  <a:pt x="3967" y="9977"/>
                </a:lnTo>
                <a:lnTo>
                  <a:pt x="3724" y="9539"/>
                </a:lnTo>
                <a:lnTo>
                  <a:pt x="3529" y="9077"/>
                </a:lnTo>
                <a:lnTo>
                  <a:pt x="3359" y="8615"/>
                </a:lnTo>
                <a:lnTo>
                  <a:pt x="3286" y="8396"/>
                </a:lnTo>
                <a:lnTo>
                  <a:pt x="3261" y="8152"/>
                </a:lnTo>
                <a:lnTo>
                  <a:pt x="3237" y="7909"/>
                </a:lnTo>
                <a:lnTo>
                  <a:pt x="3237" y="7666"/>
                </a:lnTo>
                <a:lnTo>
                  <a:pt x="3261" y="7155"/>
                </a:lnTo>
                <a:lnTo>
                  <a:pt x="3310" y="6668"/>
                </a:lnTo>
                <a:lnTo>
                  <a:pt x="3334" y="6376"/>
                </a:lnTo>
                <a:lnTo>
                  <a:pt x="3407" y="6108"/>
                </a:lnTo>
                <a:lnTo>
                  <a:pt x="3480" y="5841"/>
                </a:lnTo>
                <a:lnTo>
                  <a:pt x="3578" y="5597"/>
                </a:lnTo>
                <a:lnTo>
                  <a:pt x="3699" y="5354"/>
                </a:lnTo>
                <a:lnTo>
                  <a:pt x="3845" y="5111"/>
                </a:lnTo>
                <a:lnTo>
                  <a:pt x="4016" y="4892"/>
                </a:lnTo>
                <a:lnTo>
                  <a:pt x="4186" y="4673"/>
                </a:lnTo>
                <a:lnTo>
                  <a:pt x="4648" y="4162"/>
                </a:lnTo>
                <a:lnTo>
                  <a:pt x="5062" y="3748"/>
                </a:lnTo>
                <a:lnTo>
                  <a:pt x="5403" y="3432"/>
                </a:lnTo>
                <a:lnTo>
                  <a:pt x="5743" y="3189"/>
                </a:lnTo>
                <a:lnTo>
                  <a:pt x="6060" y="3018"/>
                </a:lnTo>
                <a:lnTo>
                  <a:pt x="6352" y="2872"/>
                </a:lnTo>
                <a:lnTo>
                  <a:pt x="6668" y="2775"/>
                </a:lnTo>
                <a:lnTo>
                  <a:pt x="6984" y="2702"/>
                </a:lnTo>
                <a:lnTo>
                  <a:pt x="7276" y="2653"/>
                </a:lnTo>
                <a:lnTo>
                  <a:pt x="7568" y="2629"/>
                </a:lnTo>
                <a:lnTo>
                  <a:pt x="7860" y="2605"/>
                </a:lnTo>
                <a:close/>
                <a:moveTo>
                  <a:pt x="6716" y="15525"/>
                </a:moveTo>
                <a:lnTo>
                  <a:pt x="6619" y="15720"/>
                </a:lnTo>
                <a:lnTo>
                  <a:pt x="6352" y="16158"/>
                </a:lnTo>
                <a:lnTo>
                  <a:pt x="6279" y="16109"/>
                </a:lnTo>
                <a:lnTo>
                  <a:pt x="6230" y="16060"/>
                </a:lnTo>
                <a:lnTo>
                  <a:pt x="6206" y="15963"/>
                </a:lnTo>
                <a:lnTo>
                  <a:pt x="6206" y="15866"/>
                </a:lnTo>
                <a:lnTo>
                  <a:pt x="6206" y="15768"/>
                </a:lnTo>
                <a:lnTo>
                  <a:pt x="6230" y="15695"/>
                </a:lnTo>
                <a:lnTo>
                  <a:pt x="6279" y="15598"/>
                </a:lnTo>
                <a:lnTo>
                  <a:pt x="6327" y="15549"/>
                </a:lnTo>
                <a:lnTo>
                  <a:pt x="6595" y="15525"/>
                </a:lnTo>
                <a:close/>
                <a:moveTo>
                  <a:pt x="6887" y="15525"/>
                </a:moveTo>
                <a:lnTo>
                  <a:pt x="7276" y="15549"/>
                </a:lnTo>
                <a:lnTo>
                  <a:pt x="7641" y="15598"/>
                </a:lnTo>
                <a:lnTo>
                  <a:pt x="8225" y="15647"/>
                </a:lnTo>
                <a:lnTo>
                  <a:pt x="8809" y="15671"/>
                </a:lnTo>
                <a:lnTo>
                  <a:pt x="8541" y="15963"/>
                </a:lnTo>
                <a:lnTo>
                  <a:pt x="8298" y="16255"/>
                </a:lnTo>
                <a:lnTo>
                  <a:pt x="7909" y="16231"/>
                </a:lnTo>
                <a:lnTo>
                  <a:pt x="8249" y="15744"/>
                </a:lnTo>
                <a:lnTo>
                  <a:pt x="8249" y="15720"/>
                </a:lnTo>
                <a:lnTo>
                  <a:pt x="8225" y="15695"/>
                </a:lnTo>
                <a:lnTo>
                  <a:pt x="8201" y="15671"/>
                </a:lnTo>
                <a:lnTo>
                  <a:pt x="8176" y="15695"/>
                </a:lnTo>
                <a:lnTo>
                  <a:pt x="7690" y="16231"/>
                </a:lnTo>
                <a:lnTo>
                  <a:pt x="7179" y="16182"/>
                </a:lnTo>
                <a:lnTo>
                  <a:pt x="7325" y="15939"/>
                </a:lnTo>
                <a:lnTo>
                  <a:pt x="7471" y="15671"/>
                </a:lnTo>
                <a:lnTo>
                  <a:pt x="7471" y="15647"/>
                </a:lnTo>
                <a:lnTo>
                  <a:pt x="7446" y="15622"/>
                </a:lnTo>
                <a:lnTo>
                  <a:pt x="7422" y="15647"/>
                </a:lnTo>
                <a:lnTo>
                  <a:pt x="7203" y="15890"/>
                </a:lnTo>
                <a:lnTo>
                  <a:pt x="6935" y="16182"/>
                </a:lnTo>
                <a:lnTo>
                  <a:pt x="6741" y="16206"/>
                </a:lnTo>
                <a:lnTo>
                  <a:pt x="6570" y="16255"/>
                </a:lnTo>
                <a:lnTo>
                  <a:pt x="6668" y="16060"/>
                </a:lnTo>
                <a:lnTo>
                  <a:pt x="6814" y="15817"/>
                </a:lnTo>
                <a:lnTo>
                  <a:pt x="6862" y="15671"/>
                </a:lnTo>
                <a:lnTo>
                  <a:pt x="6887" y="15525"/>
                </a:lnTo>
                <a:close/>
                <a:moveTo>
                  <a:pt x="9661" y="15622"/>
                </a:moveTo>
                <a:lnTo>
                  <a:pt x="9734" y="15671"/>
                </a:lnTo>
                <a:lnTo>
                  <a:pt x="9807" y="15695"/>
                </a:lnTo>
                <a:lnTo>
                  <a:pt x="9953" y="15695"/>
                </a:lnTo>
                <a:lnTo>
                  <a:pt x="9782" y="15793"/>
                </a:lnTo>
                <a:lnTo>
                  <a:pt x="9661" y="15939"/>
                </a:lnTo>
                <a:lnTo>
                  <a:pt x="9539" y="16085"/>
                </a:lnTo>
                <a:lnTo>
                  <a:pt x="9417" y="16279"/>
                </a:lnTo>
                <a:lnTo>
                  <a:pt x="9271" y="16279"/>
                </a:lnTo>
                <a:lnTo>
                  <a:pt x="9612" y="15817"/>
                </a:lnTo>
                <a:lnTo>
                  <a:pt x="9612" y="15793"/>
                </a:lnTo>
                <a:lnTo>
                  <a:pt x="9612" y="15768"/>
                </a:lnTo>
                <a:lnTo>
                  <a:pt x="9563" y="15768"/>
                </a:lnTo>
                <a:lnTo>
                  <a:pt x="9320" y="16012"/>
                </a:lnTo>
                <a:lnTo>
                  <a:pt x="9077" y="16255"/>
                </a:lnTo>
                <a:lnTo>
                  <a:pt x="8517" y="16255"/>
                </a:lnTo>
                <a:lnTo>
                  <a:pt x="8882" y="15720"/>
                </a:lnTo>
                <a:lnTo>
                  <a:pt x="8906" y="15695"/>
                </a:lnTo>
                <a:lnTo>
                  <a:pt x="8882" y="15671"/>
                </a:lnTo>
                <a:lnTo>
                  <a:pt x="9271" y="15671"/>
                </a:lnTo>
                <a:lnTo>
                  <a:pt x="9661" y="15622"/>
                </a:lnTo>
                <a:close/>
                <a:moveTo>
                  <a:pt x="10074" y="15768"/>
                </a:moveTo>
                <a:lnTo>
                  <a:pt x="10074" y="15841"/>
                </a:lnTo>
                <a:lnTo>
                  <a:pt x="10099" y="15939"/>
                </a:lnTo>
                <a:lnTo>
                  <a:pt x="10074" y="16060"/>
                </a:lnTo>
                <a:lnTo>
                  <a:pt x="10050" y="16182"/>
                </a:lnTo>
                <a:lnTo>
                  <a:pt x="9977" y="16304"/>
                </a:lnTo>
                <a:lnTo>
                  <a:pt x="9758" y="16279"/>
                </a:lnTo>
                <a:lnTo>
                  <a:pt x="9880" y="16012"/>
                </a:lnTo>
                <a:lnTo>
                  <a:pt x="9977" y="15890"/>
                </a:lnTo>
                <a:lnTo>
                  <a:pt x="10074" y="15768"/>
                </a:lnTo>
                <a:close/>
                <a:moveTo>
                  <a:pt x="6522" y="16571"/>
                </a:moveTo>
                <a:lnTo>
                  <a:pt x="6595" y="16620"/>
                </a:lnTo>
                <a:lnTo>
                  <a:pt x="6424" y="16888"/>
                </a:lnTo>
                <a:lnTo>
                  <a:pt x="6376" y="17034"/>
                </a:lnTo>
                <a:lnTo>
                  <a:pt x="6327" y="17180"/>
                </a:lnTo>
                <a:lnTo>
                  <a:pt x="6254" y="17082"/>
                </a:lnTo>
                <a:lnTo>
                  <a:pt x="6230" y="16985"/>
                </a:lnTo>
                <a:lnTo>
                  <a:pt x="6206" y="16912"/>
                </a:lnTo>
                <a:lnTo>
                  <a:pt x="6230" y="16815"/>
                </a:lnTo>
                <a:lnTo>
                  <a:pt x="6254" y="16839"/>
                </a:lnTo>
                <a:lnTo>
                  <a:pt x="6303" y="16839"/>
                </a:lnTo>
                <a:lnTo>
                  <a:pt x="6352" y="16815"/>
                </a:lnTo>
                <a:lnTo>
                  <a:pt x="6376" y="16766"/>
                </a:lnTo>
                <a:lnTo>
                  <a:pt x="6424" y="16596"/>
                </a:lnTo>
                <a:lnTo>
                  <a:pt x="6449" y="16596"/>
                </a:lnTo>
                <a:lnTo>
                  <a:pt x="6522" y="16571"/>
                </a:lnTo>
                <a:close/>
                <a:moveTo>
                  <a:pt x="7884" y="16693"/>
                </a:moveTo>
                <a:lnTo>
                  <a:pt x="7957" y="16717"/>
                </a:lnTo>
                <a:lnTo>
                  <a:pt x="7787" y="16985"/>
                </a:lnTo>
                <a:lnTo>
                  <a:pt x="7617" y="17253"/>
                </a:lnTo>
                <a:lnTo>
                  <a:pt x="7592" y="17326"/>
                </a:lnTo>
                <a:lnTo>
                  <a:pt x="7300" y="17326"/>
                </a:lnTo>
                <a:lnTo>
                  <a:pt x="7398" y="17107"/>
                </a:lnTo>
                <a:lnTo>
                  <a:pt x="7519" y="16888"/>
                </a:lnTo>
                <a:lnTo>
                  <a:pt x="7617" y="16717"/>
                </a:lnTo>
                <a:lnTo>
                  <a:pt x="7884" y="16693"/>
                </a:lnTo>
                <a:close/>
                <a:moveTo>
                  <a:pt x="8225" y="16717"/>
                </a:moveTo>
                <a:lnTo>
                  <a:pt x="8736" y="16742"/>
                </a:lnTo>
                <a:lnTo>
                  <a:pt x="8541" y="17034"/>
                </a:lnTo>
                <a:lnTo>
                  <a:pt x="8371" y="17326"/>
                </a:lnTo>
                <a:lnTo>
                  <a:pt x="7909" y="17326"/>
                </a:lnTo>
                <a:lnTo>
                  <a:pt x="7933" y="17277"/>
                </a:lnTo>
                <a:lnTo>
                  <a:pt x="8225" y="16717"/>
                </a:lnTo>
                <a:close/>
                <a:moveTo>
                  <a:pt x="9223" y="16742"/>
                </a:moveTo>
                <a:lnTo>
                  <a:pt x="8979" y="17350"/>
                </a:lnTo>
                <a:lnTo>
                  <a:pt x="8663" y="17350"/>
                </a:lnTo>
                <a:lnTo>
                  <a:pt x="8979" y="16742"/>
                </a:lnTo>
                <a:close/>
                <a:moveTo>
                  <a:pt x="9928" y="16742"/>
                </a:moveTo>
                <a:lnTo>
                  <a:pt x="9661" y="17253"/>
                </a:lnTo>
                <a:lnTo>
                  <a:pt x="9612" y="17350"/>
                </a:lnTo>
                <a:lnTo>
                  <a:pt x="9320" y="17350"/>
                </a:lnTo>
                <a:lnTo>
                  <a:pt x="9563" y="16742"/>
                </a:lnTo>
                <a:close/>
                <a:moveTo>
                  <a:pt x="10147" y="16839"/>
                </a:moveTo>
                <a:lnTo>
                  <a:pt x="10220" y="16961"/>
                </a:lnTo>
                <a:lnTo>
                  <a:pt x="10245" y="17107"/>
                </a:lnTo>
                <a:lnTo>
                  <a:pt x="10220" y="17228"/>
                </a:lnTo>
                <a:lnTo>
                  <a:pt x="10147" y="17350"/>
                </a:lnTo>
                <a:lnTo>
                  <a:pt x="9928" y="17350"/>
                </a:lnTo>
                <a:lnTo>
                  <a:pt x="9953" y="17277"/>
                </a:lnTo>
                <a:lnTo>
                  <a:pt x="10050" y="17082"/>
                </a:lnTo>
                <a:lnTo>
                  <a:pt x="10147" y="16839"/>
                </a:lnTo>
                <a:close/>
                <a:moveTo>
                  <a:pt x="6862" y="16693"/>
                </a:moveTo>
                <a:lnTo>
                  <a:pt x="7081" y="16717"/>
                </a:lnTo>
                <a:lnTo>
                  <a:pt x="7300" y="16717"/>
                </a:lnTo>
                <a:lnTo>
                  <a:pt x="7106" y="17009"/>
                </a:lnTo>
                <a:lnTo>
                  <a:pt x="6935" y="17326"/>
                </a:lnTo>
                <a:lnTo>
                  <a:pt x="6741" y="17350"/>
                </a:lnTo>
                <a:lnTo>
                  <a:pt x="6570" y="17399"/>
                </a:lnTo>
                <a:lnTo>
                  <a:pt x="6619" y="17204"/>
                </a:lnTo>
                <a:lnTo>
                  <a:pt x="6692" y="17034"/>
                </a:lnTo>
                <a:lnTo>
                  <a:pt x="6862" y="16693"/>
                </a:lnTo>
                <a:close/>
                <a:moveTo>
                  <a:pt x="6473" y="17618"/>
                </a:moveTo>
                <a:lnTo>
                  <a:pt x="6643" y="17691"/>
                </a:lnTo>
                <a:lnTo>
                  <a:pt x="6814" y="17715"/>
                </a:lnTo>
                <a:lnTo>
                  <a:pt x="6789" y="17910"/>
                </a:lnTo>
                <a:lnTo>
                  <a:pt x="6765" y="18080"/>
                </a:lnTo>
                <a:lnTo>
                  <a:pt x="6643" y="17983"/>
                </a:lnTo>
                <a:lnTo>
                  <a:pt x="6546" y="17861"/>
                </a:lnTo>
                <a:lnTo>
                  <a:pt x="6352" y="17642"/>
                </a:lnTo>
                <a:lnTo>
                  <a:pt x="6376" y="17618"/>
                </a:lnTo>
                <a:lnTo>
                  <a:pt x="6424" y="17642"/>
                </a:lnTo>
                <a:lnTo>
                  <a:pt x="6473" y="17618"/>
                </a:lnTo>
                <a:close/>
                <a:moveTo>
                  <a:pt x="7398" y="17739"/>
                </a:moveTo>
                <a:lnTo>
                  <a:pt x="7300" y="18031"/>
                </a:lnTo>
                <a:lnTo>
                  <a:pt x="7252" y="18177"/>
                </a:lnTo>
                <a:lnTo>
                  <a:pt x="7252" y="18299"/>
                </a:lnTo>
                <a:lnTo>
                  <a:pt x="7008" y="18202"/>
                </a:lnTo>
                <a:lnTo>
                  <a:pt x="7154" y="17739"/>
                </a:lnTo>
                <a:close/>
                <a:moveTo>
                  <a:pt x="8833" y="17715"/>
                </a:moveTo>
                <a:lnTo>
                  <a:pt x="8785" y="17837"/>
                </a:lnTo>
                <a:lnTo>
                  <a:pt x="8736" y="17983"/>
                </a:lnTo>
                <a:lnTo>
                  <a:pt x="8712" y="18104"/>
                </a:lnTo>
                <a:lnTo>
                  <a:pt x="8736" y="18153"/>
                </a:lnTo>
                <a:lnTo>
                  <a:pt x="8736" y="18202"/>
                </a:lnTo>
                <a:lnTo>
                  <a:pt x="8809" y="18250"/>
                </a:lnTo>
                <a:lnTo>
                  <a:pt x="8882" y="18250"/>
                </a:lnTo>
                <a:lnTo>
                  <a:pt x="8931" y="18226"/>
                </a:lnTo>
                <a:lnTo>
                  <a:pt x="9004" y="18153"/>
                </a:lnTo>
                <a:lnTo>
                  <a:pt x="9125" y="17958"/>
                </a:lnTo>
                <a:lnTo>
                  <a:pt x="9198" y="17739"/>
                </a:lnTo>
                <a:lnTo>
                  <a:pt x="9393" y="17739"/>
                </a:lnTo>
                <a:lnTo>
                  <a:pt x="9369" y="17861"/>
                </a:lnTo>
                <a:lnTo>
                  <a:pt x="9369" y="18007"/>
                </a:lnTo>
                <a:lnTo>
                  <a:pt x="9125" y="18153"/>
                </a:lnTo>
                <a:lnTo>
                  <a:pt x="8833" y="18275"/>
                </a:lnTo>
                <a:lnTo>
                  <a:pt x="8566" y="18372"/>
                </a:lnTo>
                <a:lnTo>
                  <a:pt x="8249" y="18421"/>
                </a:lnTo>
                <a:lnTo>
                  <a:pt x="8274" y="18275"/>
                </a:lnTo>
                <a:lnTo>
                  <a:pt x="8371" y="17983"/>
                </a:lnTo>
                <a:lnTo>
                  <a:pt x="8468" y="17715"/>
                </a:lnTo>
                <a:close/>
                <a:moveTo>
                  <a:pt x="8176" y="17715"/>
                </a:moveTo>
                <a:lnTo>
                  <a:pt x="8030" y="18056"/>
                </a:lnTo>
                <a:lnTo>
                  <a:pt x="7957" y="18250"/>
                </a:lnTo>
                <a:lnTo>
                  <a:pt x="7933" y="18445"/>
                </a:lnTo>
                <a:lnTo>
                  <a:pt x="7738" y="18421"/>
                </a:lnTo>
                <a:lnTo>
                  <a:pt x="7568" y="18396"/>
                </a:lnTo>
                <a:lnTo>
                  <a:pt x="7568" y="18226"/>
                </a:lnTo>
                <a:lnTo>
                  <a:pt x="7641" y="17983"/>
                </a:lnTo>
                <a:lnTo>
                  <a:pt x="7738" y="17715"/>
                </a:lnTo>
                <a:close/>
                <a:moveTo>
                  <a:pt x="8128" y="2094"/>
                </a:moveTo>
                <a:lnTo>
                  <a:pt x="7714" y="2142"/>
                </a:lnTo>
                <a:lnTo>
                  <a:pt x="7325" y="2191"/>
                </a:lnTo>
                <a:lnTo>
                  <a:pt x="6935" y="2264"/>
                </a:lnTo>
                <a:lnTo>
                  <a:pt x="6546" y="2386"/>
                </a:lnTo>
                <a:lnTo>
                  <a:pt x="6181" y="2507"/>
                </a:lnTo>
                <a:lnTo>
                  <a:pt x="5841" y="2653"/>
                </a:lnTo>
                <a:lnTo>
                  <a:pt x="5500" y="2824"/>
                </a:lnTo>
                <a:lnTo>
                  <a:pt x="5184" y="3018"/>
                </a:lnTo>
                <a:lnTo>
                  <a:pt x="4892" y="3237"/>
                </a:lnTo>
                <a:lnTo>
                  <a:pt x="4551" y="3554"/>
                </a:lnTo>
                <a:lnTo>
                  <a:pt x="4210" y="3918"/>
                </a:lnTo>
                <a:lnTo>
                  <a:pt x="3918" y="4332"/>
                </a:lnTo>
                <a:lnTo>
                  <a:pt x="3626" y="4746"/>
                </a:lnTo>
                <a:lnTo>
                  <a:pt x="3383" y="5159"/>
                </a:lnTo>
                <a:lnTo>
                  <a:pt x="3164" y="5549"/>
                </a:lnTo>
                <a:lnTo>
                  <a:pt x="3018" y="5889"/>
                </a:lnTo>
                <a:lnTo>
                  <a:pt x="2921" y="6157"/>
                </a:lnTo>
                <a:lnTo>
                  <a:pt x="2823" y="6595"/>
                </a:lnTo>
                <a:lnTo>
                  <a:pt x="2775" y="7057"/>
                </a:lnTo>
                <a:lnTo>
                  <a:pt x="2750" y="7495"/>
                </a:lnTo>
                <a:lnTo>
                  <a:pt x="2775" y="7958"/>
                </a:lnTo>
                <a:lnTo>
                  <a:pt x="2823" y="8396"/>
                </a:lnTo>
                <a:lnTo>
                  <a:pt x="2921" y="8834"/>
                </a:lnTo>
                <a:lnTo>
                  <a:pt x="3067" y="9272"/>
                </a:lnTo>
                <a:lnTo>
                  <a:pt x="3237" y="9685"/>
                </a:lnTo>
                <a:lnTo>
                  <a:pt x="3602" y="10367"/>
                </a:lnTo>
                <a:lnTo>
                  <a:pt x="3991" y="11024"/>
                </a:lnTo>
                <a:lnTo>
                  <a:pt x="4843" y="12337"/>
                </a:lnTo>
                <a:lnTo>
                  <a:pt x="5281" y="13019"/>
                </a:lnTo>
                <a:lnTo>
                  <a:pt x="5476" y="13384"/>
                </a:lnTo>
                <a:lnTo>
                  <a:pt x="5646" y="13724"/>
                </a:lnTo>
                <a:lnTo>
                  <a:pt x="5792" y="14089"/>
                </a:lnTo>
                <a:lnTo>
                  <a:pt x="5914" y="14454"/>
                </a:lnTo>
                <a:lnTo>
                  <a:pt x="5987" y="14844"/>
                </a:lnTo>
                <a:lnTo>
                  <a:pt x="5987" y="15282"/>
                </a:lnTo>
                <a:lnTo>
                  <a:pt x="5962" y="15379"/>
                </a:lnTo>
                <a:lnTo>
                  <a:pt x="5962" y="15428"/>
                </a:lnTo>
                <a:lnTo>
                  <a:pt x="5889" y="15525"/>
                </a:lnTo>
                <a:lnTo>
                  <a:pt x="5841" y="15647"/>
                </a:lnTo>
                <a:lnTo>
                  <a:pt x="5816" y="15768"/>
                </a:lnTo>
                <a:lnTo>
                  <a:pt x="5792" y="15914"/>
                </a:lnTo>
                <a:lnTo>
                  <a:pt x="5816" y="16036"/>
                </a:lnTo>
                <a:lnTo>
                  <a:pt x="5841" y="16158"/>
                </a:lnTo>
                <a:lnTo>
                  <a:pt x="5889" y="16279"/>
                </a:lnTo>
                <a:lnTo>
                  <a:pt x="5962" y="16377"/>
                </a:lnTo>
                <a:lnTo>
                  <a:pt x="5865" y="16474"/>
                </a:lnTo>
                <a:lnTo>
                  <a:pt x="5792" y="16620"/>
                </a:lnTo>
                <a:lnTo>
                  <a:pt x="5768" y="16766"/>
                </a:lnTo>
                <a:lnTo>
                  <a:pt x="5768" y="16912"/>
                </a:lnTo>
                <a:lnTo>
                  <a:pt x="5768" y="17058"/>
                </a:lnTo>
                <a:lnTo>
                  <a:pt x="5816" y="17204"/>
                </a:lnTo>
                <a:lnTo>
                  <a:pt x="5889" y="17350"/>
                </a:lnTo>
                <a:lnTo>
                  <a:pt x="5987" y="17472"/>
                </a:lnTo>
                <a:lnTo>
                  <a:pt x="5962" y="17496"/>
                </a:lnTo>
                <a:lnTo>
                  <a:pt x="5914" y="17618"/>
                </a:lnTo>
                <a:lnTo>
                  <a:pt x="5914" y="17715"/>
                </a:lnTo>
                <a:lnTo>
                  <a:pt x="5938" y="17837"/>
                </a:lnTo>
                <a:lnTo>
                  <a:pt x="5987" y="17934"/>
                </a:lnTo>
                <a:lnTo>
                  <a:pt x="6133" y="18129"/>
                </a:lnTo>
                <a:lnTo>
                  <a:pt x="6303" y="18299"/>
                </a:lnTo>
                <a:lnTo>
                  <a:pt x="6424" y="18421"/>
                </a:lnTo>
                <a:lnTo>
                  <a:pt x="6570" y="18518"/>
                </a:lnTo>
                <a:lnTo>
                  <a:pt x="6862" y="18688"/>
                </a:lnTo>
                <a:lnTo>
                  <a:pt x="7179" y="18810"/>
                </a:lnTo>
                <a:lnTo>
                  <a:pt x="7495" y="18859"/>
                </a:lnTo>
                <a:lnTo>
                  <a:pt x="7738" y="18883"/>
                </a:lnTo>
                <a:lnTo>
                  <a:pt x="7982" y="18883"/>
                </a:lnTo>
                <a:lnTo>
                  <a:pt x="8030" y="18956"/>
                </a:lnTo>
                <a:lnTo>
                  <a:pt x="8079" y="18980"/>
                </a:lnTo>
                <a:lnTo>
                  <a:pt x="8128" y="18980"/>
                </a:lnTo>
                <a:lnTo>
                  <a:pt x="8176" y="18956"/>
                </a:lnTo>
                <a:lnTo>
                  <a:pt x="8201" y="18907"/>
                </a:lnTo>
                <a:lnTo>
                  <a:pt x="8201" y="18883"/>
                </a:lnTo>
                <a:lnTo>
                  <a:pt x="8493" y="18834"/>
                </a:lnTo>
                <a:lnTo>
                  <a:pt x="8785" y="18761"/>
                </a:lnTo>
                <a:lnTo>
                  <a:pt x="9052" y="18664"/>
                </a:lnTo>
                <a:lnTo>
                  <a:pt x="9320" y="18542"/>
                </a:lnTo>
                <a:lnTo>
                  <a:pt x="9563" y="18396"/>
                </a:lnTo>
                <a:lnTo>
                  <a:pt x="9807" y="18226"/>
                </a:lnTo>
                <a:lnTo>
                  <a:pt x="10050" y="18056"/>
                </a:lnTo>
                <a:lnTo>
                  <a:pt x="10269" y="17837"/>
                </a:lnTo>
                <a:lnTo>
                  <a:pt x="10318" y="17764"/>
                </a:lnTo>
                <a:lnTo>
                  <a:pt x="10342" y="17691"/>
                </a:lnTo>
                <a:lnTo>
                  <a:pt x="10464" y="17593"/>
                </a:lnTo>
                <a:lnTo>
                  <a:pt x="10537" y="17447"/>
                </a:lnTo>
                <a:lnTo>
                  <a:pt x="10585" y="17301"/>
                </a:lnTo>
                <a:lnTo>
                  <a:pt x="10634" y="17107"/>
                </a:lnTo>
                <a:lnTo>
                  <a:pt x="10634" y="16936"/>
                </a:lnTo>
                <a:lnTo>
                  <a:pt x="10585" y="16742"/>
                </a:lnTo>
                <a:lnTo>
                  <a:pt x="10512" y="16596"/>
                </a:lnTo>
                <a:lnTo>
                  <a:pt x="10391" y="16474"/>
                </a:lnTo>
                <a:lnTo>
                  <a:pt x="10488" y="16255"/>
                </a:lnTo>
                <a:lnTo>
                  <a:pt x="10537" y="16036"/>
                </a:lnTo>
                <a:lnTo>
                  <a:pt x="10537" y="15817"/>
                </a:lnTo>
                <a:lnTo>
                  <a:pt x="10488" y="15574"/>
                </a:lnTo>
                <a:lnTo>
                  <a:pt x="10415" y="15476"/>
                </a:lnTo>
                <a:lnTo>
                  <a:pt x="10342" y="15379"/>
                </a:lnTo>
                <a:lnTo>
                  <a:pt x="10342" y="15306"/>
                </a:lnTo>
                <a:lnTo>
                  <a:pt x="10415" y="14965"/>
                </a:lnTo>
                <a:lnTo>
                  <a:pt x="10464" y="14625"/>
                </a:lnTo>
                <a:lnTo>
                  <a:pt x="10512" y="14284"/>
                </a:lnTo>
                <a:lnTo>
                  <a:pt x="10585" y="13943"/>
                </a:lnTo>
                <a:lnTo>
                  <a:pt x="10658" y="13700"/>
                </a:lnTo>
                <a:lnTo>
                  <a:pt x="10756" y="13457"/>
                </a:lnTo>
                <a:lnTo>
                  <a:pt x="10999" y="12994"/>
                </a:lnTo>
                <a:lnTo>
                  <a:pt x="11023" y="12970"/>
                </a:lnTo>
                <a:lnTo>
                  <a:pt x="11023" y="12946"/>
                </a:lnTo>
                <a:lnTo>
                  <a:pt x="11340" y="12459"/>
                </a:lnTo>
                <a:lnTo>
                  <a:pt x="11632" y="11972"/>
                </a:lnTo>
                <a:lnTo>
                  <a:pt x="12191" y="11194"/>
                </a:lnTo>
                <a:lnTo>
                  <a:pt x="12483" y="10780"/>
                </a:lnTo>
                <a:lnTo>
                  <a:pt x="12751" y="10367"/>
                </a:lnTo>
                <a:lnTo>
                  <a:pt x="12994" y="9953"/>
                </a:lnTo>
                <a:lnTo>
                  <a:pt x="13213" y="9515"/>
                </a:lnTo>
                <a:lnTo>
                  <a:pt x="13384" y="9053"/>
                </a:lnTo>
                <a:lnTo>
                  <a:pt x="13457" y="8809"/>
                </a:lnTo>
                <a:lnTo>
                  <a:pt x="13505" y="8590"/>
                </a:lnTo>
                <a:lnTo>
                  <a:pt x="13554" y="8152"/>
                </a:lnTo>
                <a:lnTo>
                  <a:pt x="13554" y="7714"/>
                </a:lnTo>
                <a:lnTo>
                  <a:pt x="13505" y="7276"/>
                </a:lnTo>
                <a:lnTo>
                  <a:pt x="13432" y="6838"/>
                </a:lnTo>
                <a:lnTo>
                  <a:pt x="13335" y="6400"/>
                </a:lnTo>
                <a:lnTo>
                  <a:pt x="13213" y="5962"/>
                </a:lnTo>
                <a:lnTo>
                  <a:pt x="12946" y="5135"/>
                </a:lnTo>
                <a:lnTo>
                  <a:pt x="12800" y="4770"/>
                </a:lnTo>
                <a:lnTo>
                  <a:pt x="12605" y="4429"/>
                </a:lnTo>
                <a:lnTo>
                  <a:pt x="12386" y="4113"/>
                </a:lnTo>
                <a:lnTo>
                  <a:pt x="12143" y="3797"/>
                </a:lnTo>
                <a:lnTo>
                  <a:pt x="12143" y="3773"/>
                </a:lnTo>
                <a:lnTo>
                  <a:pt x="12094" y="3675"/>
                </a:lnTo>
                <a:lnTo>
                  <a:pt x="12021" y="3602"/>
                </a:lnTo>
                <a:lnTo>
                  <a:pt x="11948" y="3554"/>
                </a:lnTo>
                <a:lnTo>
                  <a:pt x="11851" y="3505"/>
                </a:lnTo>
                <a:lnTo>
                  <a:pt x="11607" y="3286"/>
                </a:lnTo>
                <a:lnTo>
                  <a:pt x="11340" y="3091"/>
                </a:lnTo>
                <a:lnTo>
                  <a:pt x="11072" y="2897"/>
                </a:lnTo>
                <a:lnTo>
                  <a:pt x="10804" y="2726"/>
                </a:lnTo>
                <a:lnTo>
                  <a:pt x="10464" y="2556"/>
                </a:lnTo>
                <a:lnTo>
                  <a:pt x="10099" y="2386"/>
                </a:lnTo>
                <a:lnTo>
                  <a:pt x="9709" y="2264"/>
                </a:lnTo>
                <a:lnTo>
                  <a:pt x="9320" y="2191"/>
                </a:lnTo>
                <a:lnTo>
                  <a:pt x="8931" y="2142"/>
                </a:lnTo>
                <a:lnTo>
                  <a:pt x="8517" y="2094"/>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1891;p13">
            <a:extLst>
              <a:ext uri="{FF2B5EF4-FFF2-40B4-BE49-F238E27FC236}">
                <a16:creationId xmlns:a16="http://schemas.microsoft.com/office/drawing/2014/main" id="{8B550D88-9D90-CB42-B796-CFB1461CBD02}"/>
              </a:ext>
            </a:extLst>
          </p:cNvPr>
          <p:cNvSpPr txBox="1">
            <a:spLocks/>
          </p:cNvSpPr>
          <p:nvPr/>
        </p:nvSpPr>
        <p:spPr>
          <a:xfrm>
            <a:off x="4906025" y="1729408"/>
            <a:ext cx="901131" cy="325917"/>
          </a:xfrm>
          <a:prstGeom prst="rect">
            <a:avLst/>
          </a:prstGeom>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CA" sz="1400" dirty="0">
                <a:solidFill>
                  <a:schemeClr val="bg1"/>
                </a:solidFill>
                <a:latin typeface="Chalkboard" panose="03050602040202020205" pitchFamily="66" charset="77"/>
                <a:ea typeface="Bodoni Ornaments" pitchFamily="2" charset="0"/>
                <a:cs typeface="Biome" panose="020B0604020202020204" pitchFamily="34" charset="0"/>
              </a:rPr>
              <a:t>REFLECT</a:t>
            </a:r>
          </a:p>
        </p:txBody>
      </p:sp>
      <p:sp>
        <p:nvSpPr>
          <p:cNvPr id="7" name="Google Shape;1891;p13">
            <a:extLst>
              <a:ext uri="{FF2B5EF4-FFF2-40B4-BE49-F238E27FC236}">
                <a16:creationId xmlns:a16="http://schemas.microsoft.com/office/drawing/2014/main" id="{2502ED84-83B8-2542-986A-F5B517E32DFB}"/>
              </a:ext>
            </a:extLst>
          </p:cNvPr>
          <p:cNvSpPr txBox="1">
            <a:spLocks/>
          </p:cNvSpPr>
          <p:nvPr/>
        </p:nvSpPr>
        <p:spPr>
          <a:xfrm>
            <a:off x="484111" y="1569387"/>
            <a:ext cx="6084405" cy="3246453"/>
          </a:xfrm>
          <a:prstGeom prst="rect">
            <a:avLst/>
          </a:prstGeom>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CA" sz="1200" dirty="0">
                <a:solidFill>
                  <a:schemeClr val="bg1"/>
                </a:solidFill>
                <a:latin typeface="Chalkboard" panose="03050602040202020205" pitchFamily="66" charset="77"/>
                <a:ea typeface="Bodoni Ornaments" pitchFamily="2" charset="0"/>
                <a:cs typeface="Biome" panose="020B0604020202020204" pitchFamily="34" charset="0"/>
              </a:rPr>
              <a:t>1. </a:t>
            </a:r>
            <a:r>
              <a:rPr lang="en-CA" sz="1200" b="1" dirty="0">
                <a:solidFill>
                  <a:schemeClr val="bg1"/>
                </a:solidFill>
                <a:latin typeface="Chalkboard" panose="03050602040202020205" pitchFamily="66" charset="77"/>
                <a:ea typeface="Bodoni Ornaments" pitchFamily="2" charset="0"/>
                <a:cs typeface="Biome" panose="020B0604020202020204" pitchFamily="34" charset="0"/>
              </a:rPr>
              <a:t>Client characteristics</a:t>
            </a:r>
          </a:p>
          <a:p>
            <a:pPr algn="l">
              <a:spcBef>
                <a:spcPts val="0"/>
              </a:spcBef>
            </a:pPr>
            <a:r>
              <a:rPr lang="en-CA" sz="1200" dirty="0">
                <a:solidFill>
                  <a:schemeClr val="bg1"/>
                </a:solidFill>
                <a:latin typeface="Chalkboard" panose="03050602040202020205" pitchFamily="66" charset="77"/>
                <a:ea typeface="Bodoni Ornaments" pitchFamily="2" charset="0"/>
                <a:cs typeface="Biome" panose="020B0604020202020204" pitchFamily="34" charset="0"/>
              </a:rPr>
              <a:t>     Do I enjoy structured activities or open-ended dialogue?  </a:t>
            </a:r>
          </a:p>
          <a:p>
            <a:pPr algn="l">
              <a:spcBef>
                <a:spcPts val="0"/>
              </a:spcBef>
            </a:pPr>
            <a:r>
              <a:rPr lang="en-CA" sz="1200" dirty="0">
                <a:solidFill>
                  <a:schemeClr val="bg1"/>
                </a:solidFill>
                <a:latin typeface="Chalkboard" panose="03050602040202020205" pitchFamily="66" charset="77"/>
                <a:ea typeface="Bodoni Ornaments" pitchFamily="2" charset="0"/>
                <a:cs typeface="Biome" panose="020B0604020202020204" pitchFamily="34" charset="0"/>
              </a:rPr>
              <a:t>     Am I ready to explore my thoughts, feelings, and behaviours in new ways? </a:t>
            </a:r>
          </a:p>
          <a:p>
            <a:pPr algn="l">
              <a:spcBef>
                <a:spcPts val="0"/>
              </a:spcBef>
            </a:pPr>
            <a:r>
              <a:rPr lang="en-CA" sz="1200" dirty="0">
                <a:solidFill>
                  <a:schemeClr val="bg1"/>
                </a:solidFill>
                <a:latin typeface="Chalkboard" panose="03050602040202020205" pitchFamily="66" charset="77"/>
                <a:ea typeface="Bodoni Ornaments" pitchFamily="2" charset="0"/>
                <a:cs typeface="Biome" panose="020B0604020202020204" pitchFamily="34" charset="0"/>
              </a:rPr>
              <a:t>     Am I ready to learn new skills? </a:t>
            </a:r>
          </a:p>
          <a:p>
            <a:pPr algn="l">
              <a:spcBef>
                <a:spcPts val="0"/>
              </a:spcBef>
            </a:pPr>
            <a:r>
              <a:rPr lang="en-CA" sz="1200" dirty="0">
                <a:solidFill>
                  <a:schemeClr val="bg1"/>
                </a:solidFill>
                <a:latin typeface="Chalkboard" panose="03050602040202020205" pitchFamily="66" charset="77"/>
                <a:ea typeface="Bodoni Ornaments" pitchFamily="2" charset="0"/>
                <a:cs typeface="Biome" panose="020B0604020202020204" pitchFamily="34" charset="0"/>
              </a:rPr>
              <a:t>     What’s available in my area? </a:t>
            </a:r>
          </a:p>
          <a:p>
            <a:pPr algn="l">
              <a:spcBef>
                <a:spcPts val="0"/>
              </a:spcBef>
            </a:pPr>
            <a:r>
              <a:rPr lang="en-CA" sz="1200" dirty="0">
                <a:solidFill>
                  <a:schemeClr val="bg1"/>
                </a:solidFill>
                <a:latin typeface="Chalkboard" panose="03050602040202020205" pitchFamily="66" charset="77"/>
                <a:ea typeface="Bodoni Ornaments" pitchFamily="2" charset="0"/>
                <a:cs typeface="Biome" panose="020B0604020202020204" pitchFamily="34" charset="0"/>
              </a:rPr>
              <a:t>     What type of therapy has been recommended to me in the past? </a:t>
            </a:r>
          </a:p>
          <a:p>
            <a:pPr algn="l">
              <a:spcBef>
                <a:spcPts val="0"/>
              </a:spcBef>
            </a:pPr>
            <a:endParaRPr lang="en-CA" sz="1200" dirty="0">
              <a:solidFill>
                <a:schemeClr val="bg1"/>
              </a:solidFill>
              <a:latin typeface="Chalkboard" panose="03050602040202020205" pitchFamily="66" charset="77"/>
              <a:ea typeface="Bodoni Ornaments" pitchFamily="2" charset="0"/>
              <a:cs typeface="Biome" panose="020B0604020202020204" pitchFamily="34" charset="0"/>
            </a:endParaRPr>
          </a:p>
          <a:p>
            <a:pPr algn="l">
              <a:spcBef>
                <a:spcPts val="0"/>
              </a:spcBef>
            </a:pPr>
            <a:r>
              <a:rPr lang="en-CA" sz="1200" dirty="0">
                <a:solidFill>
                  <a:schemeClr val="bg1"/>
                </a:solidFill>
                <a:latin typeface="Chalkboard" panose="03050602040202020205" pitchFamily="66" charset="77"/>
                <a:ea typeface="Bodoni Ornaments" pitchFamily="2" charset="0"/>
                <a:cs typeface="Biome" panose="020B0604020202020204" pitchFamily="34" charset="0"/>
              </a:rPr>
              <a:t>2. </a:t>
            </a:r>
            <a:r>
              <a:rPr lang="en-CA" sz="1200" b="1" dirty="0">
                <a:solidFill>
                  <a:schemeClr val="bg1"/>
                </a:solidFill>
                <a:latin typeface="Chalkboard" panose="03050602040202020205" pitchFamily="66" charset="77"/>
                <a:ea typeface="Bodoni Ornaments" pitchFamily="2" charset="0"/>
                <a:cs typeface="Biome" panose="020B0604020202020204" pitchFamily="34" charset="0"/>
              </a:rPr>
              <a:t>Therapist characteristics and expertise</a:t>
            </a:r>
          </a:p>
          <a:p>
            <a:pPr algn="l">
              <a:spcBef>
                <a:spcPts val="0"/>
              </a:spcBef>
            </a:pPr>
            <a:r>
              <a:rPr lang="en-CA" sz="1200" dirty="0">
                <a:solidFill>
                  <a:schemeClr val="bg1"/>
                </a:solidFill>
                <a:latin typeface="Chalkboard" panose="03050602040202020205" pitchFamily="66" charset="77"/>
                <a:ea typeface="Bodoni Ornaments" pitchFamily="2" charset="0"/>
                <a:cs typeface="Biome" panose="020B0604020202020204" pitchFamily="34" charset="0"/>
              </a:rPr>
              <a:t>     Does the therapist seem open, accepting, and genuine?</a:t>
            </a:r>
          </a:p>
          <a:p>
            <a:pPr algn="l">
              <a:spcBef>
                <a:spcPts val="0"/>
              </a:spcBef>
            </a:pPr>
            <a:r>
              <a:rPr lang="en-CA" sz="1200" dirty="0">
                <a:solidFill>
                  <a:schemeClr val="bg1"/>
                </a:solidFill>
                <a:latin typeface="Chalkboard" panose="03050602040202020205" pitchFamily="66" charset="77"/>
                <a:ea typeface="Bodoni Ornaments" pitchFamily="2" charset="0"/>
                <a:cs typeface="Biome" panose="020B0604020202020204" pitchFamily="34" charset="0"/>
              </a:rPr>
              <a:t>     Do they see my strengths and worldview? </a:t>
            </a:r>
          </a:p>
          <a:p>
            <a:pPr algn="l">
              <a:spcBef>
                <a:spcPts val="0"/>
              </a:spcBef>
            </a:pPr>
            <a:r>
              <a:rPr lang="en-CA" sz="1200" dirty="0">
                <a:solidFill>
                  <a:schemeClr val="bg1"/>
                </a:solidFill>
                <a:latin typeface="Chalkboard" panose="03050602040202020205" pitchFamily="66" charset="77"/>
                <a:ea typeface="Bodoni Ornaments" pitchFamily="2" charset="0"/>
                <a:cs typeface="Biome" panose="020B0604020202020204" pitchFamily="34" charset="0"/>
              </a:rPr>
              <a:t>     Do they invite me to step outside of my comfort zone and practice new skills?</a:t>
            </a:r>
          </a:p>
          <a:p>
            <a:pPr algn="l">
              <a:spcBef>
                <a:spcPts val="0"/>
              </a:spcBef>
            </a:pPr>
            <a:r>
              <a:rPr lang="en-CA" sz="1200" dirty="0">
                <a:solidFill>
                  <a:schemeClr val="bg1"/>
                </a:solidFill>
                <a:latin typeface="Chalkboard" panose="03050602040202020205" pitchFamily="66" charset="77"/>
                <a:ea typeface="Bodoni Ornaments" pitchFamily="2" charset="0"/>
                <a:cs typeface="Biome" panose="020B0604020202020204" pitchFamily="34" charset="0"/>
              </a:rPr>
              <a:t>     Do they share an understanding of my concern?</a:t>
            </a:r>
          </a:p>
          <a:p>
            <a:pPr algn="l">
              <a:spcBef>
                <a:spcPts val="0"/>
              </a:spcBef>
            </a:pPr>
            <a:endParaRPr lang="en-CA" sz="1200" dirty="0">
              <a:solidFill>
                <a:schemeClr val="bg1"/>
              </a:solidFill>
              <a:latin typeface="Chalkboard" panose="03050602040202020205" pitchFamily="66" charset="77"/>
              <a:ea typeface="Bodoni Ornaments" pitchFamily="2" charset="0"/>
              <a:cs typeface="Biome" panose="020B0604020202020204" pitchFamily="34" charset="0"/>
            </a:endParaRPr>
          </a:p>
          <a:p>
            <a:pPr algn="l">
              <a:spcBef>
                <a:spcPts val="0"/>
              </a:spcBef>
            </a:pPr>
            <a:r>
              <a:rPr lang="en-CA" sz="1200" dirty="0">
                <a:solidFill>
                  <a:schemeClr val="bg1"/>
                </a:solidFill>
                <a:latin typeface="Chalkboard" panose="03050602040202020205" pitchFamily="66" charset="77"/>
                <a:ea typeface="Bodoni Ornaments" pitchFamily="2" charset="0"/>
                <a:cs typeface="Biome" panose="020B0604020202020204" pitchFamily="34" charset="0"/>
              </a:rPr>
              <a:t>3. </a:t>
            </a:r>
            <a:r>
              <a:rPr lang="en-CA" sz="1200" b="1" dirty="0">
                <a:solidFill>
                  <a:schemeClr val="bg1"/>
                </a:solidFill>
                <a:latin typeface="Chalkboard" panose="03050602040202020205" pitchFamily="66" charset="77"/>
                <a:ea typeface="Bodoni Ornaments" pitchFamily="2" charset="0"/>
                <a:cs typeface="Biome" panose="020B0604020202020204" pitchFamily="34" charset="0"/>
              </a:rPr>
              <a:t>Research evidence</a:t>
            </a:r>
          </a:p>
          <a:p>
            <a:pPr algn="l">
              <a:spcBef>
                <a:spcPts val="0"/>
              </a:spcBef>
            </a:pPr>
            <a:r>
              <a:rPr lang="en-CA" sz="1200" dirty="0">
                <a:solidFill>
                  <a:schemeClr val="bg1"/>
                </a:solidFill>
                <a:latin typeface="Chalkboard" panose="03050602040202020205" pitchFamily="66" charset="77"/>
                <a:ea typeface="Bodoni Ornaments" pitchFamily="2" charset="0"/>
                <a:cs typeface="Biome" panose="020B0604020202020204" pitchFamily="34" charset="0"/>
              </a:rPr>
              <a:t>     Is there research support showing this approach may reduce my concern?</a:t>
            </a:r>
          </a:p>
        </p:txBody>
      </p:sp>
      <p:sp>
        <p:nvSpPr>
          <p:cNvPr id="9" name="Google Shape;1936;p19">
            <a:extLst>
              <a:ext uri="{FF2B5EF4-FFF2-40B4-BE49-F238E27FC236}">
                <a16:creationId xmlns:a16="http://schemas.microsoft.com/office/drawing/2014/main" id="{1213768C-D5AA-8245-9331-E744FEE4EA74}"/>
              </a:ext>
            </a:extLst>
          </p:cNvPr>
          <p:cNvSpPr/>
          <p:nvPr/>
        </p:nvSpPr>
        <p:spPr>
          <a:xfrm>
            <a:off x="9251344" y="1943074"/>
            <a:ext cx="985962" cy="919395"/>
          </a:xfrm>
          <a:custGeom>
            <a:avLst/>
            <a:gdLst/>
            <a:ahLst/>
            <a:cxnLst/>
            <a:rect l="l" t="t" r="r" b="b"/>
            <a:pathLst>
              <a:path w="89712" h="82958" extrusionOk="0">
                <a:moveTo>
                  <a:pt x="52672" y="2049"/>
                </a:moveTo>
                <a:cubicBezTo>
                  <a:pt x="40979" y="2915"/>
                  <a:pt x="28376" y="5688"/>
                  <a:pt x="19269" y="13072"/>
                </a:cubicBezTo>
                <a:cubicBezTo>
                  <a:pt x="7810" y="22364"/>
                  <a:pt x="-450" y="41692"/>
                  <a:pt x="5574" y="55159"/>
                </a:cubicBezTo>
                <a:cubicBezTo>
                  <a:pt x="12935" y="71613"/>
                  <a:pt x="33988" y="83483"/>
                  <a:pt x="52004" y="82883"/>
                </a:cubicBezTo>
                <a:cubicBezTo>
                  <a:pt x="62654" y="82528"/>
                  <a:pt x="75555" y="78169"/>
                  <a:pt x="80730" y="68854"/>
                </a:cubicBezTo>
                <a:cubicBezTo>
                  <a:pt x="89352" y="53334"/>
                  <a:pt x="86569" y="30516"/>
                  <a:pt x="76722" y="15744"/>
                </a:cubicBezTo>
                <a:cubicBezTo>
                  <a:pt x="69002" y="4163"/>
                  <a:pt x="51061" y="-2643"/>
                  <a:pt x="37641" y="1047"/>
                </a:cubicBezTo>
                <a:cubicBezTo>
                  <a:pt x="22585" y="5187"/>
                  <a:pt x="4685" y="14958"/>
                  <a:pt x="898" y="30107"/>
                </a:cubicBezTo>
                <a:cubicBezTo>
                  <a:pt x="-3402" y="47308"/>
                  <a:pt x="8934" y="71200"/>
                  <a:pt x="25616" y="77205"/>
                </a:cubicBezTo>
                <a:cubicBezTo>
                  <a:pt x="45696" y="84433"/>
                  <a:pt x="76756" y="77025"/>
                  <a:pt x="86743" y="58165"/>
                </a:cubicBezTo>
                <a:cubicBezTo>
                  <a:pt x="93824" y="44791"/>
                  <a:pt x="86932" y="25486"/>
                  <a:pt x="77390" y="13740"/>
                </a:cubicBezTo>
                <a:cubicBezTo>
                  <a:pt x="74163" y="9767"/>
                  <a:pt x="71332" y="4292"/>
                  <a:pt x="66367" y="3051"/>
                </a:cubicBezTo>
              </a:path>
            </a:pathLst>
          </a:custGeom>
          <a:noFill/>
          <a:ln w="19050" cap="rnd" cmpd="sng">
            <a:solidFill>
              <a:srgbClr val="FFFFFF"/>
            </a:solidFill>
            <a:prstDash val="solid"/>
            <a:round/>
            <a:headEnd type="none" w="med" len="med"/>
            <a:tailEnd type="none" w="med" len="med"/>
          </a:ln>
        </p:spPr>
      </p:sp>
      <p:sp>
        <p:nvSpPr>
          <p:cNvPr id="11" name="Google Shape;1891;p13">
            <a:extLst>
              <a:ext uri="{FF2B5EF4-FFF2-40B4-BE49-F238E27FC236}">
                <a16:creationId xmlns:a16="http://schemas.microsoft.com/office/drawing/2014/main" id="{ABD00413-DEE2-4446-866C-5D797177B344}"/>
              </a:ext>
            </a:extLst>
          </p:cNvPr>
          <p:cNvSpPr txBox="1">
            <a:spLocks/>
          </p:cNvSpPr>
          <p:nvPr/>
        </p:nvSpPr>
        <p:spPr>
          <a:xfrm>
            <a:off x="9303698" y="2438197"/>
            <a:ext cx="901131" cy="325917"/>
          </a:xfrm>
          <a:prstGeom prst="rect">
            <a:avLst/>
          </a:prstGeom>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pPr>
            <a:r>
              <a:rPr lang="en-CA" sz="1200" dirty="0">
                <a:solidFill>
                  <a:schemeClr val="bg1"/>
                </a:solidFill>
                <a:latin typeface="Chalkboard" panose="03050602040202020205" pitchFamily="66" charset="77"/>
                <a:ea typeface="Bodoni Ornaments" pitchFamily="2" charset="0"/>
                <a:cs typeface="Biome" panose="020B0604020202020204" pitchFamily="34" charset="0"/>
              </a:rPr>
              <a:t>MORE INFO</a:t>
            </a:r>
          </a:p>
        </p:txBody>
      </p:sp>
      <p:sp>
        <p:nvSpPr>
          <p:cNvPr id="13" name="Google Shape;1891;p13">
            <a:extLst>
              <a:ext uri="{FF2B5EF4-FFF2-40B4-BE49-F238E27FC236}">
                <a16:creationId xmlns:a16="http://schemas.microsoft.com/office/drawing/2014/main" id="{A3BA2421-54A8-3C48-B25E-752F3FCF12E9}"/>
              </a:ext>
            </a:extLst>
          </p:cNvPr>
          <p:cNvSpPr txBox="1">
            <a:spLocks/>
          </p:cNvSpPr>
          <p:nvPr/>
        </p:nvSpPr>
        <p:spPr>
          <a:xfrm>
            <a:off x="7004049" y="2022794"/>
            <a:ext cx="2295435" cy="436922"/>
          </a:xfrm>
          <a:prstGeom prst="rect">
            <a:avLst/>
          </a:prstGeom>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pPr>
            <a:r>
              <a:rPr lang="en-CA" sz="1200" b="1" dirty="0">
                <a:solidFill>
                  <a:schemeClr val="bg1"/>
                </a:solidFill>
                <a:latin typeface="Chalkboard" panose="03050602040202020205" pitchFamily="66" charset="77"/>
                <a:ea typeface="Bodoni Ornaments" pitchFamily="2" charset="0"/>
                <a:cs typeface="Biome" panose="020B0604020202020204" pitchFamily="34" charset="0"/>
              </a:rPr>
              <a:t>What is psychotherapy? </a:t>
            </a:r>
            <a:r>
              <a:rPr lang="en" sz="1200" baseline="30000" dirty="0">
                <a:solidFill>
                  <a:schemeClr val="bg1"/>
                </a:solidFill>
                <a:latin typeface="Chalkboard" panose="03050602040202020205" pitchFamily="66" charset="77"/>
                <a:ea typeface="Bodoni Ornaments" pitchFamily="2" charset="0"/>
                <a:cs typeface="Biome" panose="020B0604020202020204" pitchFamily="34" charset="0"/>
              </a:rPr>
              <a:t>2</a:t>
            </a:r>
            <a:r>
              <a:rPr lang="en-US" sz="1200" baseline="30000" dirty="0">
                <a:solidFill>
                  <a:schemeClr val="bg1"/>
                </a:solidFill>
                <a:latin typeface="Chalkboard" panose="03050602040202020205" pitchFamily="66" charset="77"/>
                <a:ea typeface="Bodoni Ornaments" pitchFamily="2" charset="0"/>
                <a:cs typeface="Biome" panose="020B0604020202020204" pitchFamily="34" charset="0"/>
              </a:rPr>
              <a:t>3</a:t>
            </a:r>
            <a:r>
              <a:rPr lang="en" sz="1200" baseline="30000" dirty="0">
                <a:solidFill>
                  <a:schemeClr val="bg1"/>
                </a:solidFill>
                <a:latin typeface="Chalkboard" panose="03050602040202020205" pitchFamily="66" charset="77"/>
                <a:ea typeface="Bodoni Ornaments" pitchFamily="2" charset="0"/>
                <a:cs typeface="Biome" panose="020B0604020202020204" pitchFamily="34" charset="0"/>
              </a:rPr>
              <a:t>,2</a:t>
            </a:r>
            <a:r>
              <a:rPr lang="en-US" sz="1200" baseline="30000" dirty="0">
                <a:solidFill>
                  <a:schemeClr val="bg1"/>
                </a:solidFill>
                <a:latin typeface="Chalkboard" panose="03050602040202020205" pitchFamily="66" charset="77"/>
                <a:ea typeface="Bodoni Ornaments" pitchFamily="2" charset="0"/>
                <a:cs typeface="Biome" panose="020B0604020202020204" pitchFamily="34" charset="0"/>
              </a:rPr>
              <a:t>4</a:t>
            </a:r>
            <a:endParaRPr lang="en-CA" sz="1200" dirty="0">
              <a:solidFill>
                <a:schemeClr val="bg1"/>
              </a:solidFill>
              <a:latin typeface="Chalkboard" panose="03050602040202020205" pitchFamily="66" charset="77"/>
              <a:ea typeface="Bodoni Ornaments" pitchFamily="2" charset="0"/>
              <a:cs typeface="Biome" panose="020B0604020202020204" pitchFamily="34" charset="0"/>
            </a:endParaRPr>
          </a:p>
        </p:txBody>
      </p:sp>
      <p:sp>
        <p:nvSpPr>
          <p:cNvPr id="14" name="Google Shape;1891;p13">
            <a:extLst>
              <a:ext uri="{FF2B5EF4-FFF2-40B4-BE49-F238E27FC236}">
                <a16:creationId xmlns:a16="http://schemas.microsoft.com/office/drawing/2014/main" id="{3413F02F-CD83-1644-89DF-F7026A4AAB84}"/>
              </a:ext>
            </a:extLst>
          </p:cNvPr>
          <p:cNvSpPr txBox="1">
            <a:spLocks/>
          </p:cNvSpPr>
          <p:nvPr/>
        </p:nvSpPr>
        <p:spPr>
          <a:xfrm>
            <a:off x="7126977" y="2395231"/>
            <a:ext cx="2320398" cy="1187793"/>
          </a:xfrm>
          <a:prstGeom prst="rect">
            <a:avLst/>
          </a:prstGeom>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CA" sz="1200" dirty="0">
                <a:solidFill>
                  <a:schemeClr val="bg1"/>
                </a:solidFill>
                <a:latin typeface="Chalkboard" panose="03050602040202020205" pitchFamily="66" charset="77"/>
                <a:ea typeface="Bodoni Ornaments" pitchFamily="2" charset="0"/>
                <a:cs typeface="Biome" panose="020B0604020202020204" pitchFamily="34" charset="0"/>
              </a:rPr>
              <a:t>Psychotherapy is a way to help people manage troubling thoughts, feelings, or behaviours so they can increase their well-being.</a:t>
            </a:r>
          </a:p>
        </p:txBody>
      </p:sp>
      <p:sp>
        <p:nvSpPr>
          <p:cNvPr id="15" name="Google Shape;2161;p39">
            <a:extLst>
              <a:ext uri="{FF2B5EF4-FFF2-40B4-BE49-F238E27FC236}">
                <a16:creationId xmlns:a16="http://schemas.microsoft.com/office/drawing/2014/main" id="{97C71C05-7927-8D4F-9AD3-DFE59DB34855}"/>
              </a:ext>
            </a:extLst>
          </p:cNvPr>
          <p:cNvSpPr/>
          <p:nvPr/>
        </p:nvSpPr>
        <p:spPr>
          <a:xfrm>
            <a:off x="5029534" y="1252732"/>
            <a:ext cx="496623" cy="421463"/>
          </a:xfrm>
          <a:custGeom>
            <a:avLst/>
            <a:gdLst/>
            <a:ahLst/>
            <a:cxnLst/>
            <a:rect l="l" t="t" r="r" b="b"/>
            <a:pathLst>
              <a:path w="16717" h="15403" extrusionOk="0">
                <a:moveTo>
                  <a:pt x="9149" y="511"/>
                </a:moveTo>
                <a:lnTo>
                  <a:pt x="9587" y="560"/>
                </a:lnTo>
                <a:lnTo>
                  <a:pt x="10025" y="608"/>
                </a:lnTo>
                <a:lnTo>
                  <a:pt x="10439" y="681"/>
                </a:lnTo>
                <a:lnTo>
                  <a:pt x="10877" y="779"/>
                </a:lnTo>
                <a:lnTo>
                  <a:pt x="11290" y="900"/>
                </a:lnTo>
                <a:lnTo>
                  <a:pt x="11704" y="1046"/>
                </a:lnTo>
                <a:lnTo>
                  <a:pt x="12093" y="1217"/>
                </a:lnTo>
                <a:lnTo>
                  <a:pt x="12483" y="1411"/>
                </a:lnTo>
                <a:lnTo>
                  <a:pt x="12994" y="1703"/>
                </a:lnTo>
                <a:lnTo>
                  <a:pt x="13505" y="2020"/>
                </a:lnTo>
                <a:lnTo>
                  <a:pt x="13967" y="2360"/>
                </a:lnTo>
                <a:lnTo>
                  <a:pt x="14210" y="2555"/>
                </a:lnTo>
                <a:lnTo>
                  <a:pt x="14405" y="2750"/>
                </a:lnTo>
                <a:lnTo>
                  <a:pt x="14332" y="2871"/>
                </a:lnTo>
                <a:lnTo>
                  <a:pt x="14308" y="3017"/>
                </a:lnTo>
                <a:lnTo>
                  <a:pt x="14308" y="3066"/>
                </a:lnTo>
                <a:lnTo>
                  <a:pt x="14332" y="3090"/>
                </a:lnTo>
                <a:lnTo>
                  <a:pt x="14405" y="3139"/>
                </a:lnTo>
                <a:lnTo>
                  <a:pt x="14478" y="3139"/>
                </a:lnTo>
                <a:lnTo>
                  <a:pt x="14551" y="3090"/>
                </a:lnTo>
                <a:lnTo>
                  <a:pt x="14624" y="2993"/>
                </a:lnTo>
                <a:lnTo>
                  <a:pt x="14867" y="3285"/>
                </a:lnTo>
                <a:lnTo>
                  <a:pt x="14770" y="3358"/>
                </a:lnTo>
                <a:lnTo>
                  <a:pt x="14697" y="3431"/>
                </a:lnTo>
                <a:lnTo>
                  <a:pt x="14600" y="3601"/>
                </a:lnTo>
                <a:lnTo>
                  <a:pt x="14575" y="3674"/>
                </a:lnTo>
                <a:lnTo>
                  <a:pt x="14575" y="3723"/>
                </a:lnTo>
                <a:lnTo>
                  <a:pt x="14575" y="3772"/>
                </a:lnTo>
                <a:lnTo>
                  <a:pt x="14600" y="3796"/>
                </a:lnTo>
                <a:lnTo>
                  <a:pt x="14648" y="3796"/>
                </a:lnTo>
                <a:lnTo>
                  <a:pt x="14721" y="3772"/>
                </a:lnTo>
                <a:lnTo>
                  <a:pt x="14867" y="3699"/>
                </a:lnTo>
                <a:lnTo>
                  <a:pt x="15086" y="3601"/>
                </a:lnTo>
                <a:lnTo>
                  <a:pt x="15208" y="3820"/>
                </a:lnTo>
                <a:lnTo>
                  <a:pt x="15305" y="4064"/>
                </a:lnTo>
                <a:lnTo>
                  <a:pt x="15111" y="4137"/>
                </a:lnTo>
                <a:lnTo>
                  <a:pt x="15013" y="4185"/>
                </a:lnTo>
                <a:lnTo>
                  <a:pt x="14916" y="4234"/>
                </a:lnTo>
                <a:lnTo>
                  <a:pt x="14892" y="4307"/>
                </a:lnTo>
                <a:lnTo>
                  <a:pt x="14892" y="4380"/>
                </a:lnTo>
                <a:lnTo>
                  <a:pt x="14940" y="4429"/>
                </a:lnTo>
                <a:lnTo>
                  <a:pt x="15013" y="4453"/>
                </a:lnTo>
                <a:lnTo>
                  <a:pt x="15135" y="4453"/>
                </a:lnTo>
                <a:lnTo>
                  <a:pt x="15232" y="4429"/>
                </a:lnTo>
                <a:lnTo>
                  <a:pt x="15427" y="4380"/>
                </a:lnTo>
                <a:lnTo>
                  <a:pt x="15573" y="4915"/>
                </a:lnTo>
                <a:lnTo>
                  <a:pt x="15403" y="4964"/>
                </a:lnTo>
                <a:lnTo>
                  <a:pt x="15232" y="5061"/>
                </a:lnTo>
                <a:lnTo>
                  <a:pt x="15086" y="5183"/>
                </a:lnTo>
                <a:lnTo>
                  <a:pt x="15038" y="5256"/>
                </a:lnTo>
                <a:lnTo>
                  <a:pt x="15013" y="5329"/>
                </a:lnTo>
                <a:lnTo>
                  <a:pt x="15013" y="5378"/>
                </a:lnTo>
                <a:lnTo>
                  <a:pt x="15038" y="5402"/>
                </a:lnTo>
                <a:lnTo>
                  <a:pt x="15062" y="5426"/>
                </a:lnTo>
                <a:lnTo>
                  <a:pt x="15111" y="5451"/>
                </a:lnTo>
                <a:lnTo>
                  <a:pt x="15208" y="5451"/>
                </a:lnTo>
                <a:lnTo>
                  <a:pt x="15305" y="5426"/>
                </a:lnTo>
                <a:lnTo>
                  <a:pt x="15476" y="5353"/>
                </a:lnTo>
                <a:lnTo>
                  <a:pt x="15695" y="5305"/>
                </a:lnTo>
                <a:lnTo>
                  <a:pt x="15792" y="5743"/>
                </a:lnTo>
                <a:lnTo>
                  <a:pt x="15622" y="5816"/>
                </a:lnTo>
                <a:lnTo>
                  <a:pt x="15451" y="5864"/>
                </a:lnTo>
                <a:lnTo>
                  <a:pt x="15305" y="5937"/>
                </a:lnTo>
                <a:lnTo>
                  <a:pt x="15159" y="6035"/>
                </a:lnTo>
                <a:lnTo>
                  <a:pt x="15013" y="6132"/>
                </a:lnTo>
                <a:lnTo>
                  <a:pt x="15013" y="6181"/>
                </a:lnTo>
                <a:lnTo>
                  <a:pt x="15013" y="6205"/>
                </a:lnTo>
                <a:lnTo>
                  <a:pt x="15038" y="6229"/>
                </a:lnTo>
                <a:lnTo>
                  <a:pt x="15403" y="6229"/>
                </a:lnTo>
                <a:lnTo>
                  <a:pt x="15719" y="6181"/>
                </a:lnTo>
                <a:lnTo>
                  <a:pt x="15914" y="6156"/>
                </a:lnTo>
                <a:lnTo>
                  <a:pt x="16035" y="6594"/>
                </a:lnTo>
                <a:lnTo>
                  <a:pt x="15768" y="6691"/>
                </a:lnTo>
                <a:lnTo>
                  <a:pt x="15549" y="6764"/>
                </a:lnTo>
                <a:lnTo>
                  <a:pt x="15184" y="6910"/>
                </a:lnTo>
                <a:lnTo>
                  <a:pt x="15135" y="6935"/>
                </a:lnTo>
                <a:lnTo>
                  <a:pt x="15062" y="6983"/>
                </a:lnTo>
                <a:lnTo>
                  <a:pt x="15038" y="7032"/>
                </a:lnTo>
                <a:lnTo>
                  <a:pt x="15013" y="7081"/>
                </a:lnTo>
                <a:lnTo>
                  <a:pt x="15038" y="7056"/>
                </a:lnTo>
                <a:lnTo>
                  <a:pt x="15013" y="7105"/>
                </a:lnTo>
                <a:lnTo>
                  <a:pt x="15013" y="7129"/>
                </a:lnTo>
                <a:lnTo>
                  <a:pt x="15038" y="7154"/>
                </a:lnTo>
                <a:lnTo>
                  <a:pt x="15086" y="7202"/>
                </a:lnTo>
                <a:lnTo>
                  <a:pt x="15208" y="7227"/>
                </a:lnTo>
                <a:lnTo>
                  <a:pt x="15403" y="7227"/>
                </a:lnTo>
                <a:lnTo>
                  <a:pt x="15622" y="7178"/>
                </a:lnTo>
                <a:lnTo>
                  <a:pt x="15841" y="7129"/>
                </a:lnTo>
                <a:lnTo>
                  <a:pt x="16108" y="7056"/>
                </a:lnTo>
                <a:lnTo>
                  <a:pt x="16108" y="7397"/>
                </a:lnTo>
                <a:lnTo>
                  <a:pt x="16108" y="7713"/>
                </a:lnTo>
                <a:lnTo>
                  <a:pt x="16035" y="7713"/>
                </a:lnTo>
                <a:lnTo>
                  <a:pt x="15670" y="7762"/>
                </a:lnTo>
                <a:lnTo>
                  <a:pt x="15330" y="7786"/>
                </a:lnTo>
                <a:lnTo>
                  <a:pt x="14965" y="7835"/>
                </a:lnTo>
                <a:lnTo>
                  <a:pt x="14600" y="7932"/>
                </a:lnTo>
                <a:lnTo>
                  <a:pt x="14575" y="7957"/>
                </a:lnTo>
                <a:lnTo>
                  <a:pt x="14575" y="7981"/>
                </a:lnTo>
                <a:lnTo>
                  <a:pt x="14575" y="8005"/>
                </a:lnTo>
                <a:lnTo>
                  <a:pt x="14600" y="8030"/>
                </a:lnTo>
                <a:lnTo>
                  <a:pt x="15330" y="8151"/>
                </a:lnTo>
                <a:lnTo>
                  <a:pt x="15500" y="8176"/>
                </a:lnTo>
                <a:lnTo>
                  <a:pt x="15695" y="8200"/>
                </a:lnTo>
                <a:lnTo>
                  <a:pt x="15865" y="8176"/>
                </a:lnTo>
                <a:lnTo>
                  <a:pt x="16035" y="8127"/>
                </a:lnTo>
                <a:lnTo>
                  <a:pt x="16035" y="8176"/>
                </a:lnTo>
                <a:lnTo>
                  <a:pt x="15938" y="8565"/>
                </a:lnTo>
                <a:lnTo>
                  <a:pt x="15816" y="8930"/>
                </a:lnTo>
                <a:lnTo>
                  <a:pt x="15524" y="8881"/>
                </a:lnTo>
                <a:lnTo>
                  <a:pt x="15232" y="8833"/>
                </a:lnTo>
                <a:lnTo>
                  <a:pt x="15013" y="8784"/>
                </a:lnTo>
                <a:lnTo>
                  <a:pt x="14794" y="8760"/>
                </a:lnTo>
                <a:lnTo>
                  <a:pt x="14332" y="8784"/>
                </a:lnTo>
                <a:lnTo>
                  <a:pt x="14308" y="8784"/>
                </a:lnTo>
                <a:lnTo>
                  <a:pt x="14308" y="8808"/>
                </a:lnTo>
                <a:lnTo>
                  <a:pt x="14308" y="8833"/>
                </a:lnTo>
                <a:lnTo>
                  <a:pt x="14332" y="8833"/>
                </a:lnTo>
                <a:lnTo>
                  <a:pt x="14478" y="8881"/>
                </a:lnTo>
                <a:lnTo>
                  <a:pt x="14624" y="8954"/>
                </a:lnTo>
                <a:lnTo>
                  <a:pt x="14965" y="9125"/>
                </a:lnTo>
                <a:lnTo>
                  <a:pt x="15281" y="9271"/>
                </a:lnTo>
                <a:lnTo>
                  <a:pt x="15451" y="9319"/>
                </a:lnTo>
                <a:lnTo>
                  <a:pt x="15622" y="9368"/>
                </a:lnTo>
                <a:lnTo>
                  <a:pt x="15500" y="9636"/>
                </a:lnTo>
                <a:lnTo>
                  <a:pt x="15354" y="9903"/>
                </a:lnTo>
                <a:lnTo>
                  <a:pt x="15135" y="9782"/>
                </a:lnTo>
                <a:lnTo>
                  <a:pt x="14916" y="9684"/>
                </a:lnTo>
                <a:lnTo>
                  <a:pt x="14429" y="9563"/>
                </a:lnTo>
                <a:lnTo>
                  <a:pt x="14210" y="9490"/>
                </a:lnTo>
                <a:lnTo>
                  <a:pt x="13943" y="9441"/>
                </a:lnTo>
                <a:lnTo>
                  <a:pt x="13699" y="9417"/>
                </a:lnTo>
                <a:lnTo>
                  <a:pt x="13553" y="9417"/>
                </a:lnTo>
                <a:lnTo>
                  <a:pt x="13456" y="9465"/>
                </a:lnTo>
                <a:lnTo>
                  <a:pt x="13432" y="9490"/>
                </a:lnTo>
                <a:lnTo>
                  <a:pt x="13432" y="9514"/>
                </a:lnTo>
                <a:lnTo>
                  <a:pt x="13578" y="9636"/>
                </a:lnTo>
                <a:lnTo>
                  <a:pt x="13772" y="9733"/>
                </a:lnTo>
                <a:lnTo>
                  <a:pt x="14137" y="9855"/>
                </a:lnTo>
                <a:lnTo>
                  <a:pt x="14648" y="10049"/>
                </a:lnTo>
                <a:lnTo>
                  <a:pt x="14892" y="10147"/>
                </a:lnTo>
                <a:lnTo>
                  <a:pt x="15135" y="10244"/>
                </a:lnTo>
                <a:lnTo>
                  <a:pt x="14794" y="10706"/>
                </a:lnTo>
                <a:lnTo>
                  <a:pt x="14721" y="10658"/>
                </a:lnTo>
                <a:lnTo>
                  <a:pt x="14624" y="10633"/>
                </a:lnTo>
                <a:lnTo>
                  <a:pt x="14405" y="10560"/>
                </a:lnTo>
                <a:lnTo>
                  <a:pt x="13991" y="10512"/>
                </a:lnTo>
                <a:lnTo>
                  <a:pt x="13772" y="10439"/>
                </a:lnTo>
                <a:lnTo>
                  <a:pt x="13505" y="10366"/>
                </a:lnTo>
                <a:lnTo>
                  <a:pt x="13359" y="10341"/>
                </a:lnTo>
                <a:lnTo>
                  <a:pt x="13213" y="10317"/>
                </a:lnTo>
                <a:lnTo>
                  <a:pt x="13115" y="10341"/>
                </a:lnTo>
                <a:lnTo>
                  <a:pt x="12994" y="10390"/>
                </a:lnTo>
                <a:lnTo>
                  <a:pt x="12994" y="10414"/>
                </a:lnTo>
                <a:lnTo>
                  <a:pt x="13018" y="10536"/>
                </a:lnTo>
                <a:lnTo>
                  <a:pt x="13091" y="10609"/>
                </a:lnTo>
                <a:lnTo>
                  <a:pt x="13188" y="10682"/>
                </a:lnTo>
                <a:lnTo>
                  <a:pt x="13310" y="10731"/>
                </a:lnTo>
                <a:lnTo>
                  <a:pt x="13553" y="10828"/>
                </a:lnTo>
                <a:lnTo>
                  <a:pt x="13772" y="10877"/>
                </a:lnTo>
                <a:lnTo>
                  <a:pt x="14113" y="10998"/>
                </a:lnTo>
                <a:lnTo>
                  <a:pt x="14308" y="11047"/>
                </a:lnTo>
                <a:lnTo>
                  <a:pt x="14502" y="11071"/>
                </a:lnTo>
                <a:lnTo>
                  <a:pt x="14089" y="11509"/>
                </a:lnTo>
                <a:lnTo>
                  <a:pt x="13943" y="11412"/>
                </a:lnTo>
                <a:lnTo>
                  <a:pt x="13772" y="11339"/>
                </a:lnTo>
                <a:lnTo>
                  <a:pt x="13432" y="11242"/>
                </a:lnTo>
                <a:lnTo>
                  <a:pt x="13067" y="11144"/>
                </a:lnTo>
                <a:lnTo>
                  <a:pt x="12702" y="11071"/>
                </a:lnTo>
                <a:lnTo>
                  <a:pt x="12337" y="11047"/>
                </a:lnTo>
                <a:lnTo>
                  <a:pt x="11972" y="11096"/>
                </a:lnTo>
                <a:lnTo>
                  <a:pt x="11947" y="11096"/>
                </a:lnTo>
                <a:lnTo>
                  <a:pt x="11899" y="11120"/>
                </a:lnTo>
                <a:lnTo>
                  <a:pt x="11874" y="11193"/>
                </a:lnTo>
                <a:lnTo>
                  <a:pt x="11850" y="11266"/>
                </a:lnTo>
                <a:lnTo>
                  <a:pt x="11874" y="11290"/>
                </a:lnTo>
                <a:lnTo>
                  <a:pt x="11899" y="11363"/>
                </a:lnTo>
                <a:lnTo>
                  <a:pt x="11972" y="11412"/>
                </a:lnTo>
                <a:lnTo>
                  <a:pt x="12580" y="11509"/>
                </a:lnTo>
                <a:lnTo>
                  <a:pt x="12872" y="11582"/>
                </a:lnTo>
                <a:lnTo>
                  <a:pt x="13164" y="11655"/>
                </a:lnTo>
                <a:lnTo>
                  <a:pt x="13432" y="11753"/>
                </a:lnTo>
                <a:lnTo>
                  <a:pt x="13675" y="11850"/>
                </a:lnTo>
                <a:lnTo>
                  <a:pt x="13359" y="12118"/>
                </a:lnTo>
                <a:lnTo>
                  <a:pt x="13018" y="12337"/>
                </a:lnTo>
                <a:lnTo>
                  <a:pt x="12994" y="12288"/>
                </a:lnTo>
                <a:lnTo>
                  <a:pt x="12945" y="12239"/>
                </a:lnTo>
                <a:lnTo>
                  <a:pt x="12775" y="12166"/>
                </a:lnTo>
                <a:lnTo>
                  <a:pt x="12604" y="12142"/>
                </a:lnTo>
                <a:lnTo>
                  <a:pt x="12410" y="12118"/>
                </a:lnTo>
                <a:lnTo>
                  <a:pt x="12215" y="12069"/>
                </a:lnTo>
                <a:lnTo>
                  <a:pt x="11850" y="11947"/>
                </a:lnTo>
                <a:lnTo>
                  <a:pt x="11558" y="11826"/>
                </a:lnTo>
                <a:lnTo>
                  <a:pt x="11242" y="11704"/>
                </a:lnTo>
                <a:lnTo>
                  <a:pt x="11096" y="11655"/>
                </a:lnTo>
                <a:lnTo>
                  <a:pt x="10950" y="11607"/>
                </a:lnTo>
                <a:lnTo>
                  <a:pt x="10779" y="11582"/>
                </a:lnTo>
                <a:lnTo>
                  <a:pt x="10633" y="11582"/>
                </a:lnTo>
                <a:lnTo>
                  <a:pt x="10609" y="11607"/>
                </a:lnTo>
                <a:lnTo>
                  <a:pt x="10609" y="11655"/>
                </a:lnTo>
                <a:lnTo>
                  <a:pt x="10682" y="11753"/>
                </a:lnTo>
                <a:lnTo>
                  <a:pt x="10804" y="11874"/>
                </a:lnTo>
                <a:lnTo>
                  <a:pt x="10925" y="11947"/>
                </a:lnTo>
                <a:lnTo>
                  <a:pt x="11047" y="12045"/>
                </a:lnTo>
                <a:lnTo>
                  <a:pt x="11315" y="12166"/>
                </a:lnTo>
                <a:lnTo>
                  <a:pt x="11582" y="12288"/>
                </a:lnTo>
                <a:lnTo>
                  <a:pt x="11826" y="12385"/>
                </a:lnTo>
                <a:lnTo>
                  <a:pt x="12093" y="12483"/>
                </a:lnTo>
                <a:lnTo>
                  <a:pt x="12361" y="12556"/>
                </a:lnTo>
                <a:lnTo>
                  <a:pt x="12507" y="12580"/>
                </a:lnTo>
                <a:lnTo>
                  <a:pt x="12629" y="12580"/>
                </a:lnTo>
                <a:lnTo>
                  <a:pt x="12239" y="12799"/>
                </a:lnTo>
                <a:lnTo>
                  <a:pt x="11850" y="12969"/>
                </a:lnTo>
                <a:lnTo>
                  <a:pt x="11801" y="12921"/>
                </a:lnTo>
                <a:lnTo>
                  <a:pt x="11680" y="12823"/>
                </a:lnTo>
                <a:lnTo>
                  <a:pt x="11558" y="12775"/>
                </a:lnTo>
                <a:lnTo>
                  <a:pt x="11266" y="12677"/>
                </a:lnTo>
                <a:lnTo>
                  <a:pt x="10998" y="12604"/>
                </a:lnTo>
                <a:lnTo>
                  <a:pt x="10731" y="12531"/>
                </a:lnTo>
                <a:lnTo>
                  <a:pt x="10585" y="12458"/>
                </a:lnTo>
                <a:lnTo>
                  <a:pt x="10439" y="12385"/>
                </a:lnTo>
                <a:lnTo>
                  <a:pt x="10171" y="12239"/>
                </a:lnTo>
                <a:lnTo>
                  <a:pt x="10025" y="12166"/>
                </a:lnTo>
                <a:lnTo>
                  <a:pt x="9879" y="12118"/>
                </a:lnTo>
                <a:lnTo>
                  <a:pt x="9733" y="12093"/>
                </a:lnTo>
                <a:lnTo>
                  <a:pt x="9563" y="12093"/>
                </a:lnTo>
                <a:lnTo>
                  <a:pt x="9514" y="12118"/>
                </a:lnTo>
                <a:lnTo>
                  <a:pt x="9490" y="12142"/>
                </a:lnTo>
                <a:lnTo>
                  <a:pt x="9490" y="12191"/>
                </a:lnTo>
                <a:lnTo>
                  <a:pt x="9514" y="12215"/>
                </a:lnTo>
                <a:lnTo>
                  <a:pt x="9733" y="12410"/>
                </a:lnTo>
                <a:lnTo>
                  <a:pt x="9952" y="12580"/>
                </a:lnTo>
                <a:lnTo>
                  <a:pt x="10220" y="12750"/>
                </a:lnTo>
                <a:lnTo>
                  <a:pt x="10463" y="12872"/>
                </a:lnTo>
                <a:lnTo>
                  <a:pt x="10682" y="12969"/>
                </a:lnTo>
                <a:lnTo>
                  <a:pt x="10901" y="13042"/>
                </a:lnTo>
                <a:lnTo>
                  <a:pt x="11363" y="13188"/>
                </a:lnTo>
                <a:lnTo>
                  <a:pt x="10852" y="13359"/>
                </a:lnTo>
                <a:lnTo>
                  <a:pt x="10317" y="13505"/>
                </a:lnTo>
                <a:lnTo>
                  <a:pt x="10317" y="13480"/>
                </a:lnTo>
                <a:lnTo>
                  <a:pt x="10366" y="13359"/>
                </a:lnTo>
                <a:lnTo>
                  <a:pt x="10366" y="13310"/>
                </a:lnTo>
                <a:lnTo>
                  <a:pt x="10342" y="13261"/>
                </a:lnTo>
                <a:lnTo>
                  <a:pt x="10293" y="13213"/>
                </a:lnTo>
                <a:lnTo>
                  <a:pt x="10244" y="13164"/>
                </a:lnTo>
                <a:lnTo>
                  <a:pt x="9198" y="12604"/>
                </a:lnTo>
                <a:lnTo>
                  <a:pt x="9028" y="12507"/>
                </a:lnTo>
                <a:lnTo>
                  <a:pt x="8809" y="12410"/>
                </a:lnTo>
                <a:lnTo>
                  <a:pt x="8711" y="12385"/>
                </a:lnTo>
                <a:lnTo>
                  <a:pt x="8590" y="12361"/>
                </a:lnTo>
                <a:lnTo>
                  <a:pt x="8492" y="12385"/>
                </a:lnTo>
                <a:lnTo>
                  <a:pt x="8419" y="12434"/>
                </a:lnTo>
                <a:lnTo>
                  <a:pt x="8419" y="12458"/>
                </a:lnTo>
                <a:lnTo>
                  <a:pt x="8444" y="12556"/>
                </a:lnTo>
                <a:lnTo>
                  <a:pt x="8517" y="12629"/>
                </a:lnTo>
                <a:lnTo>
                  <a:pt x="8687" y="12799"/>
                </a:lnTo>
                <a:lnTo>
                  <a:pt x="9028" y="13042"/>
                </a:lnTo>
                <a:lnTo>
                  <a:pt x="9490" y="13334"/>
                </a:lnTo>
                <a:lnTo>
                  <a:pt x="9733" y="13456"/>
                </a:lnTo>
                <a:lnTo>
                  <a:pt x="10001" y="13553"/>
                </a:lnTo>
                <a:lnTo>
                  <a:pt x="9539" y="13651"/>
                </a:lnTo>
                <a:lnTo>
                  <a:pt x="9076" y="13699"/>
                </a:lnTo>
                <a:lnTo>
                  <a:pt x="9052" y="13651"/>
                </a:lnTo>
                <a:lnTo>
                  <a:pt x="8857" y="13480"/>
                </a:lnTo>
                <a:lnTo>
                  <a:pt x="8638" y="13334"/>
                </a:lnTo>
                <a:lnTo>
                  <a:pt x="8176" y="13067"/>
                </a:lnTo>
                <a:lnTo>
                  <a:pt x="7762" y="12799"/>
                </a:lnTo>
                <a:lnTo>
                  <a:pt x="7568" y="12677"/>
                </a:lnTo>
                <a:lnTo>
                  <a:pt x="7349" y="12604"/>
                </a:lnTo>
                <a:lnTo>
                  <a:pt x="7300" y="12604"/>
                </a:lnTo>
                <a:lnTo>
                  <a:pt x="7276" y="12653"/>
                </a:lnTo>
                <a:lnTo>
                  <a:pt x="7276" y="12775"/>
                </a:lnTo>
                <a:lnTo>
                  <a:pt x="7300" y="12872"/>
                </a:lnTo>
                <a:lnTo>
                  <a:pt x="7373" y="12969"/>
                </a:lnTo>
                <a:lnTo>
                  <a:pt x="7446" y="13042"/>
                </a:lnTo>
                <a:lnTo>
                  <a:pt x="7616" y="13213"/>
                </a:lnTo>
                <a:lnTo>
                  <a:pt x="7787" y="13334"/>
                </a:lnTo>
                <a:lnTo>
                  <a:pt x="8103" y="13553"/>
                </a:lnTo>
                <a:lnTo>
                  <a:pt x="8444" y="13748"/>
                </a:lnTo>
                <a:lnTo>
                  <a:pt x="8346" y="13748"/>
                </a:lnTo>
                <a:lnTo>
                  <a:pt x="7835" y="13772"/>
                </a:lnTo>
                <a:lnTo>
                  <a:pt x="7349" y="13724"/>
                </a:lnTo>
                <a:lnTo>
                  <a:pt x="7373" y="13699"/>
                </a:lnTo>
                <a:lnTo>
                  <a:pt x="7397" y="13651"/>
                </a:lnTo>
                <a:lnTo>
                  <a:pt x="7422" y="13578"/>
                </a:lnTo>
                <a:lnTo>
                  <a:pt x="7397" y="13529"/>
                </a:lnTo>
                <a:lnTo>
                  <a:pt x="7373" y="13456"/>
                </a:lnTo>
                <a:lnTo>
                  <a:pt x="7324" y="13383"/>
                </a:lnTo>
                <a:lnTo>
                  <a:pt x="7203" y="13286"/>
                </a:lnTo>
                <a:lnTo>
                  <a:pt x="6911" y="13091"/>
                </a:lnTo>
                <a:lnTo>
                  <a:pt x="6643" y="12872"/>
                </a:lnTo>
                <a:lnTo>
                  <a:pt x="6521" y="12799"/>
                </a:lnTo>
                <a:lnTo>
                  <a:pt x="6448" y="12750"/>
                </a:lnTo>
                <a:lnTo>
                  <a:pt x="6424" y="12702"/>
                </a:lnTo>
                <a:lnTo>
                  <a:pt x="6424" y="12677"/>
                </a:lnTo>
                <a:lnTo>
                  <a:pt x="6400" y="12677"/>
                </a:lnTo>
                <a:lnTo>
                  <a:pt x="6375" y="12702"/>
                </a:lnTo>
                <a:lnTo>
                  <a:pt x="6351" y="12775"/>
                </a:lnTo>
                <a:lnTo>
                  <a:pt x="6327" y="12823"/>
                </a:lnTo>
                <a:lnTo>
                  <a:pt x="6351" y="12969"/>
                </a:lnTo>
                <a:lnTo>
                  <a:pt x="6400" y="13042"/>
                </a:lnTo>
                <a:lnTo>
                  <a:pt x="6448" y="13140"/>
                </a:lnTo>
                <a:lnTo>
                  <a:pt x="6570" y="13286"/>
                </a:lnTo>
                <a:lnTo>
                  <a:pt x="6716" y="13432"/>
                </a:lnTo>
                <a:lnTo>
                  <a:pt x="6862" y="13553"/>
                </a:lnTo>
                <a:lnTo>
                  <a:pt x="7032" y="13675"/>
                </a:lnTo>
                <a:lnTo>
                  <a:pt x="7032" y="13675"/>
                </a:lnTo>
                <a:lnTo>
                  <a:pt x="6619" y="13578"/>
                </a:lnTo>
                <a:lnTo>
                  <a:pt x="6229" y="13456"/>
                </a:lnTo>
                <a:lnTo>
                  <a:pt x="5864" y="13334"/>
                </a:lnTo>
                <a:lnTo>
                  <a:pt x="5670" y="13286"/>
                </a:lnTo>
                <a:lnTo>
                  <a:pt x="5475" y="13261"/>
                </a:lnTo>
                <a:lnTo>
                  <a:pt x="5280" y="13237"/>
                </a:lnTo>
                <a:lnTo>
                  <a:pt x="5086" y="13261"/>
                </a:lnTo>
                <a:lnTo>
                  <a:pt x="4988" y="13286"/>
                </a:lnTo>
                <a:lnTo>
                  <a:pt x="4915" y="13334"/>
                </a:lnTo>
                <a:lnTo>
                  <a:pt x="4842" y="13407"/>
                </a:lnTo>
                <a:lnTo>
                  <a:pt x="4818" y="13505"/>
                </a:lnTo>
                <a:lnTo>
                  <a:pt x="4672" y="13651"/>
                </a:lnTo>
                <a:lnTo>
                  <a:pt x="4502" y="13797"/>
                </a:lnTo>
                <a:lnTo>
                  <a:pt x="4331" y="13943"/>
                </a:lnTo>
                <a:lnTo>
                  <a:pt x="4161" y="14064"/>
                </a:lnTo>
                <a:lnTo>
                  <a:pt x="3869" y="14259"/>
                </a:lnTo>
                <a:lnTo>
                  <a:pt x="3553" y="14405"/>
                </a:lnTo>
                <a:lnTo>
                  <a:pt x="3212" y="14551"/>
                </a:lnTo>
                <a:lnTo>
                  <a:pt x="2896" y="14648"/>
                </a:lnTo>
                <a:lnTo>
                  <a:pt x="2555" y="14745"/>
                </a:lnTo>
                <a:lnTo>
                  <a:pt x="2190" y="14818"/>
                </a:lnTo>
                <a:lnTo>
                  <a:pt x="1825" y="14867"/>
                </a:lnTo>
                <a:lnTo>
                  <a:pt x="1485" y="14891"/>
                </a:lnTo>
                <a:lnTo>
                  <a:pt x="1314" y="14891"/>
                </a:lnTo>
                <a:lnTo>
                  <a:pt x="1144" y="14867"/>
                </a:lnTo>
                <a:lnTo>
                  <a:pt x="1436" y="14672"/>
                </a:lnTo>
                <a:lnTo>
                  <a:pt x="1728" y="14453"/>
                </a:lnTo>
                <a:lnTo>
                  <a:pt x="1996" y="14210"/>
                </a:lnTo>
                <a:lnTo>
                  <a:pt x="2239" y="13991"/>
                </a:lnTo>
                <a:lnTo>
                  <a:pt x="2604" y="13626"/>
                </a:lnTo>
                <a:lnTo>
                  <a:pt x="2774" y="13432"/>
                </a:lnTo>
                <a:lnTo>
                  <a:pt x="2944" y="13188"/>
                </a:lnTo>
                <a:lnTo>
                  <a:pt x="3066" y="12945"/>
                </a:lnTo>
                <a:lnTo>
                  <a:pt x="3163" y="12702"/>
                </a:lnTo>
                <a:lnTo>
                  <a:pt x="3212" y="12458"/>
                </a:lnTo>
                <a:lnTo>
                  <a:pt x="3212" y="12337"/>
                </a:lnTo>
                <a:lnTo>
                  <a:pt x="3212" y="12215"/>
                </a:lnTo>
                <a:lnTo>
                  <a:pt x="3236" y="12118"/>
                </a:lnTo>
                <a:lnTo>
                  <a:pt x="3212" y="12045"/>
                </a:lnTo>
                <a:lnTo>
                  <a:pt x="3188" y="11972"/>
                </a:lnTo>
                <a:lnTo>
                  <a:pt x="3115" y="11923"/>
                </a:lnTo>
                <a:lnTo>
                  <a:pt x="2920" y="11826"/>
                </a:lnTo>
                <a:lnTo>
                  <a:pt x="2750" y="11704"/>
                </a:lnTo>
                <a:lnTo>
                  <a:pt x="2409" y="11461"/>
                </a:lnTo>
                <a:lnTo>
                  <a:pt x="2117" y="11169"/>
                </a:lnTo>
                <a:lnTo>
                  <a:pt x="1850" y="10852"/>
                </a:lnTo>
                <a:lnTo>
                  <a:pt x="1631" y="10512"/>
                </a:lnTo>
                <a:lnTo>
                  <a:pt x="1412" y="10147"/>
                </a:lnTo>
                <a:lnTo>
                  <a:pt x="1241" y="9757"/>
                </a:lnTo>
                <a:lnTo>
                  <a:pt x="1095" y="9368"/>
                </a:lnTo>
                <a:lnTo>
                  <a:pt x="949" y="8979"/>
                </a:lnTo>
                <a:lnTo>
                  <a:pt x="828" y="8565"/>
                </a:lnTo>
                <a:lnTo>
                  <a:pt x="755" y="8127"/>
                </a:lnTo>
                <a:lnTo>
                  <a:pt x="682" y="7689"/>
                </a:lnTo>
                <a:lnTo>
                  <a:pt x="657" y="7251"/>
                </a:lnTo>
                <a:lnTo>
                  <a:pt x="657" y="6837"/>
                </a:lnTo>
                <a:lnTo>
                  <a:pt x="706" y="6399"/>
                </a:lnTo>
                <a:lnTo>
                  <a:pt x="803" y="5986"/>
                </a:lnTo>
                <a:lnTo>
                  <a:pt x="925" y="5548"/>
                </a:lnTo>
                <a:lnTo>
                  <a:pt x="1120" y="5110"/>
                </a:lnTo>
                <a:lnTo>
                  <a:pt x="1339" y="4696"/>
                </a:lnTo>
                <a:lnTo>
                  <a:pt x="1606" y="4307"/>
                </a:lnTo>
                <a:lnTo>
                  <a:pt x="1898" y="3869"/>
                </a:lnTo>
                <a:lnTo>
                  <a:pt x="2166" y="3431"/>
                </a:lnTo>
                <a:lnTo>
                  <a:pt x="2434" y="3017"/>
                </a:lnTo>
                <a:lnTo>
                  <a:pt x="2604" y="2823"/>
                </a:lnTo>
                <a:lnTo>
                  <a:pt x="2774" y="2628"/>
                </a:lnTo>
                <a:lnTo>
                  <a:pt x="3115" y="2336"/>
                </a:lnTo>
                <a:lnTo>
                  <a:pt x="3431" y="2068"/>
                </a:lnTo>
                <a:lnTo>
                  <a:pt x="3772" y="1825"/>
                </a:lnTo>
                <a:lnTo>
                  <a:pt x="4137" y="1582"/>
                </a:lnTo>
                <a:lnTo>
                  <a:pt x="4502" y="1387"/>
                </a:lnTo>
                <a:lnTo>
                  <a:pt x="4867" y="1192"/>
                </a:lnTo>
                <a:lnTo>
                  <a:pt x="5256" y="1046"/>
                </a:lnTo>
                <a:lnTo>
                  <a:pt x="5670" y="900"/>
                </a:lnTo>
                <a:lnTo>
                  <a:pt x="6083" y="803"/>
                </a:lnTo>
                <a:lnTo>
                  <a:pt x="6497" y="706"/>
                </a:lnTo>
                <a:lnTo>
                  <a:pt x="6935" y="633"/>
                </a:lnTo>
                <a:lnTo>
                  <a:pt x="7373" y="584"/>
                </a:lnTo>
                <a:lnTo>
                  <a:pt x="7811" y="535"/>
                </a:lnTo>
                <a:lnTo>
                  <a:pt x="8249" y="511"/>
                </a:lnTo>
                <a:close/>
                <a:moveTo>
                  <a:pt x="8444" y="0"/>
                </a:moveTo>
                <a:lnTo>
                  <a:pt x="7641" y="24"/>
                </a:lnTo>
                <a:lnTo>
                  <a:pt x="6838" y="122"/>
                </a:lnTo>
                <a:lnTo>
                  <a:pt x="6351" y="195"/>
                </a:lnTo>
                <a:lnTo>
                  <a:pt x="5889" y="292"/>
                </a:lnTo>
                <a:lnTo>
                  <a:pt x="5426" y="414"/>
                </a:lnTo>
                <a:lnTo>
                  <a:pt x="4964" y="560"/>
                </a:lnTo>
                <a:lnTo>
                  <a:pt x="4502" y="730"/>
                </a:lnTo>
                <a:lnTo>
                  <a:pt x="4088" y="949"/>
                </a:lnTo>
                <a:lnTo>
                  <a:pt x="3674" y="1217"/>
                </a:lnTo>
                <a:lnTo>
                  <a:pt x="3285" y="1509"/>
                </a:lnTo>
                <a:lnTo>
                  <a:pt x="2823" y="1922"/>
                </a:lnTo>
                <a:lnTo>
                  <a:pt x="2385" y="2312"/>
                </a:lnTo>
                <a:lnTo>
                  <a:pt x="2166" y="2531"/>
                </a:lnTo>
                <a:lnTo>
                  <a:pt x="1947" y="2725"/>
                </a:lnTo>
                <a:lnTo>
                  <a:pt x="1752" y="2969"/>
                </a:lnTo>
                <a:lnTo>
                  <a:pt x="1582" y="3212"/>
                </a:lnTo>
                <a:lnTo>
                  <a:pt x="1266" y="3723"/>
                </a:lnTo>
                <a:lnTo>
                  <a:pt x="974" y="4283"/>
                </a:lnTo>
                <a:lnTo>
                  <a:pt x="682" y="4842"/>
                </a:lnTo>
                <a:lnTo>
                  <a:pt x="438" y="5402"/>
                </a:lnTo>
                <a:lnTo>
                  <a:pt x="341" y="5645"/>
                </a:lnTo>
                <a:lnTo>
                  <a:pt x="268" y="5889"/>
                </a:lnTo>
                <a:lnTo>
                  <a:pt x="195" y="6132"/>
                </a:lnTo>
                <a:lnTo>
                  <a:pt x="146" y="6375"/>
                </a:lnTo>
                <a:lnTo>
                  <a:pt x="122" y="6886"/>
                </a:lnTo>
                <a:lnTo>
                  <a:pt x="122" y="7397"/>
                </a:lnTo>
                <a:lnTo>
                  <a:pt x="171" y="7908"/>
                </a:lnTo>
                <a:lnTo>
                  <a:pt x="268" y="8419"/>
                </a:lnTo>
                <a:lnTo>
                  <a:pt x="390" y="8906"/>
                </a:lnTo>
                <a:lnTo>
                  <a:pt x="536" y="9392"/>
                </a:lnTo>
                <a:lnTo>
                  <a:pt x="682" y="9830"/>
                </a:lnTo>
                <a:lnTo>
                  <a:pt x="876" y="10244"/>
                </a:lnTo>
                <a:lnTo>
                  <a:pt x="1095" y="10658"/>
                </a:lnTo>
                <a:lnTo>
                  <a:pt x="1339" y="11047"/>
                </a:lnTo>
                <a:lnTo>
                  <a:pt x="1631" y="11412"/>
                </a:lnTo>
                <a:lnTo>
                  <a:pt x="1947" y="11728"/>
                </a:lnTo>
                <a:lnTo>
                  <a:pt x="2117" y="11874"/>
                </a:lnTo>
                <a:lnTo>
                  <a:pt x="2312" y="12020"/>
                </a:lnTo>
                <a:lnTo>
                  <a:pt x="2507" y="12142"/>
                </a:lnTo>
                <a:lnTo>
                  <a:pt x="2701" y="12239"/>
                </a:lnTo>
                <a:lnTo>
                  <a:pt x="2677" y="12458"/>
                </a:lnTo>
                <a:lnTo>
                  <a:pt x="2604" y="12653"/>
                </a:lnTo>
                <a:lnTo>
                  <a:pt x="2482" y="12848"/>
                </a:lnTo>
                <a:lnTo>
                  <a:pt x="2361" y="13042"/>
                </a:lnTo>
                <a:lnTo>
                  <a:pt x="2215" y="13213"/>
                </a:lnTo>
                <a:lnTo>
                  <a:pt x="2069" y="13359"/>
                </a:lnTo>
                <a:lnTo>
                  <a:pt x="1752" y="13675"/>
                </a:lnTo>
                <a:lnTo>
                  <a:pt x="1412" y="13967"/>
                </a:lnTo>
                <a:lnTo>
                  <a:pt x="1047" y="14259"/>
                </a:lnTo>
                <a:lnTo>
                  <a:pt x="828" y="14381"/>
                </a:lnTo>
                <a:lnTo>
                  <a:pt x="633" y="14478"/>
                </a:lnTo>
                <a:lnTo>
                  <a:pt x="414" y="14575"/>
                </a:lnTo>
                <a:lnTo>
                  <a:pt x="195" y="14648"/>
                </a:lnTo>
                <a:lnTo>
                  <a:pt x="98" y="14697"/>
                </a:lnTo>
                <a:lnTo>
                  <a:pt x="25" y="14794"/>
                </a:lnTo>
                <a:lnTo>
                  <a:pt x="0" y="14891"/>
                </a:lnTo>
                <a:lnTo>
                  <a:pt x="25" y="14989"/>
                </a:lnTo>
                <a:lnTo>
                  <a:pt x="49" y="15086"/>
                </a:lnTo>
                <a:lnTo>
                  <a:pt x="146" y="15159"/>
                </a:lnTo>
                <a:lnTo>
                  <a:pt x="244" y="15208"/>
                </a:lnTo>
                <a:lnTo>
                  <a:pt x="365" y="15208"/>
                </a:lnTo>
                <a:lnTo>
                  <a:pt x="414" y="15183"/>
                </a:lnTo>
                <a:lnTo>
                  <a:pt x="560" y="15256"/>
                </a:lnTo>
                <a:lnTo>
                  <a:pt x="682" y="15305"/>
                </a:lnTo>
                <a:lnTo>
                  <a:pt x="998" y="15378"/>
                </a:lnTo>
                <a:lnTo>
                  <a:pt x="1314" y="15402"/>
                </a:lnTo>
                <a:lnTo>
                  <a:pt x="1679" y="15402"/>
                </a:lnTo>
                <a:lnTo>
                  <a:pt x="2020" y="15354"/>
                </a:lnTo>
                <a:lnTo>
                  <a:pt x="2336" y="15305"/>
                </a:lnTo>
                <a:lnTo>
                  <a:pt x="2896" y="15183"/>
                </a:lnTo>
                <a:lnTo>
                  <a:pt x="3261" y="15062"/>
                </a:lnTo>
                <a:lnTo>
                  <a:pt x="3626" y="14916"/>
                </a:lnTo>
                <a:lnTo>
                  <a:pt x="3991" y="14770"/>
                </a:lnTo>
                <a:lnTo>
                  <a:pt x="4331" y="14575"/>
                </a:lnTo>
                <a:lnTo>
                  <a:pt x="4575" y="14429"/>
                </a:lnTo>
                <a:lnTo>
                  <a:pt x="4818" y="14259"/>
                </a:lnTo>
                <a:lnTo>
                  <a:pt x="5037" y="14040"/>
                </a:lnTo>
                <a:lnTo>
                  <a:pt x="5134" y="13918"/>
                </a:lnTo>
                <a:lnTo>
                  <a:pt x="5207" y="13797"/>
                </a:lnTo>
                <a:lnTo>
                  <a:pt x="5426" y="13821"/>
                </a:lnTo>
                <a:lnTo>
                  <a:pt x="5645" y="13845"/>
                </a:lnTo>
                <a:lnTo>
                  <a:pt x="6059" y="13967"/>
                </a:lnTo>
                <a:lnTo>
                  <a:pt x="6497" y="14113"/>
                </a:lnTo>
                <a:lnTo>
                  <a:pt x="6692" y="14186"/>
                </a:lnTo>
                <a:lnTo>
                  <a:pt x="6911" y="14235"/>
                </a:lnTo>
                <a:lnTo>
                  <a:pt x="7178" y="14283"/>
                </a:lnTo>
                <a:lnTo>
                  <a:pt x="7446" y="14308"/>
                </a:lnTo>
                <a:lnTo>
                  <a:pt x="7981" y="14332"/>
                </a:lnTo>
                <a:lnTo>
                  <a:pt x="8517" y="14308"/>
                </a:lnTo>
                <a:lnTo>
                  <a:pt x="9052" y="14259"/>
                </a:lnTo>
                <a:lnTo>
                  <a:pt x="9490" y="14210"/>
                </a:lnTo>
                <a:lnTo>
                  <a:pt x="9952" y="14137"/>
                </a:lnTo>
                <a:lnTo>
                  <a:pt x="10390" y="14040"/>
                </a:lnTo>
                <a:lnTo>
                  <a:pt x="10828" y="13918"/>
                </a:lnTo>
                <a:lnTo>
                  <a:pt x="11266" y="13797"/>
                </a:lnTo>
                <a:lnTo>
                  <a:pt x="11680" y="13651"/>
                </a:lnTo>
                <a:lnTo>
                  <a:pt x="12093" y="13480"/>
                </a:lnTo>
                <a:lnTo>
                  <a:pt x="12507" y="13286"/>
                </a:lnTo>
                <a:lnTo>
                  <a:pt x="12921" y="13067"/>
                </a:lnTo>
                <a:lnTo>
                  <a:pt x="13310" y="12823"/>
                </a:lnTo>
                <a:lnTo>
                  <a:pt x="13699" y="12556"/>
                </a:lnTo>
                <a:lnTo>
                  <a:pt x="14089" y="12264"/>
                </a:lnTo>
                <a:lnTo>
                  <a:pt x="14429" y="11947"/>
                </a:lnTo>
                <a:lnTo>
                  <a:pt x="14770" y="11607"/>
                </a:lnTo>
                <a:lnTo>
                  <a:pt x="15111" y="11266"/>
                </a:lnTo>
                <a:lnTo>
                  <a:pt x="15403" y="10901"/>
                </a:lnTo>
                <a:lnTo>
                  <a:pt x="15670" y="10512"/>
                </a:lnTo>
                <a:lnTo>
                  <a:pt x="15914" y="10098"/>
                </a:lnTo>
                <a:lnTo>
                  <a:pt x="16133" y="9684"/>
                </a:lnTo>
                <a:lnTo>
                  <a:pt x="16327" y="9246"/>
                </a:lnTo>
                <a:lnTo>
                  <a:pt x="16473" y="8808"/>
                </a:lnTo>
                <a:lnTo>
                  <a:pt x="16595" y="8346"/>
                </a:lnTo>
                <a:lnTo>
                  <a:pt x="16668" y="7884"/>
                </a:lnTo>
                <a:lnTo>
                  <a:pt x="16717" y="7421"/>
                </a:lnTo>
                <a:lnTo>
                  <a:pt x="16717" y="7178"/>
                </a:lnTo>
                <a:lnTo>
                  <a:pt x="16692" y="6959"/>
                </a:lnTo>
                <a:lnTo>
                  <a:pt x="16595" y="6497"/>
                </a:lnTo>
                <a:lnTo>
                  <a:pt x="16473" y="6035"/>
                </a:lnTo>
                <a:lnTo>
                  <a:pt x="16352" y="5597"/>
                </a:lnTo>
                <a:lnTo>
                  <a:pt x="16206" y="5134"/>
                </a:lnTo>
                <a:lnTo>
                  <a:pt x="16084" y="4672"/>
                </a:lnTo>
                <a:lnTo>
                  <a:pt x="15962" y="4210"/>
                </a:lnTo>
                <a:lnTo>
                  <a:pt x="15792" y="3772"/>
                </a:lnTo>
                <a:lnTo>
                  <a:pt x="15597" y="3358"/>
                </a:lnTo>
                <a:lnTo>
                  <a:pt x="15354" y="2993"/>
                </a:lnTo>
                <a:lnTo>
                  <a:pt x="15062" y="2652"/>
                </a:lnTo>
                <a:lnTo>
                  <a:pt x="14770" y="2336"/>
                </a:lnTo>
                <a:lnTo>
                  <a:pt x="14429" y="2044"/>
                </a:lnTo>
                <a:lnTo>
                  <a:pt x="14089" y="1776"/>
                </a:lnTo>
                <a:lnTo>
                  <a:pt x="13724" y="1509"/>
                </a:lnTo>
                <a:lnTo>
                  <a:pt x="13334" y="1265"/>
                </a:lnTo>
                <a:lnTo>
                  <a:pt x="12969" y="1046"/>
                </a:lnTo>
                <a:lnTo>
                  <a:pt x="12580" y="827"/>
                </a:lnTo>
                <a:lnTo>
                  <a:pt x="12166" y="633"/>
                </a:lnTo>
                <a:lnTo>
                  <a:pt x="11777" y="487"/>
                </a:lnTo>
                <a:lnTo>
                  <a:pt x="11363" y="341"/>
                </a:lnTo>
                <a:lnTo>
                  <a:pt x="10950" y="219"/>
                </a:lnTo>
                <a:lnTo>
                  <a:pt x="10512" y="146"/>
                </a:lnTo>
                <a:lnTo>
                  <a:pt x="10074" y="73"/>
                </a:lnTo>
                <a:lnTo>
                  <a:pt x="927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891;p13">
            <a:extLst>
              <a:ext uri="{FF2B5EF4-FFF2-40B4-BE49-F238E27FC236}">
                <a16:creationId xmlns:a16="http://schemas.microsoft.com/office/drawing/2014/main" id="{06136316-80E9-B348-AF3E-9345C46A3A23}"/>
              </a:ext>
            </a:extLst>
          </p:cNvPr>
          <p:cNvSpPr txBox="1">
            <a:spLocks/>
          </p:cNvSpPr>
          <p:nvPr/>
        </p:nvSpPr>
        <p:spPr>
          <a:xfrm>
            <a:off x="7071416" y="3290057"/>
            <a:ext cx="3324547" cy="939574"/>
          </a:xfrm>
          <a:prstGeom prst="rect">
            <a:avLst/>
          </a:prstGeom>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CA" sz="1200" dirty="0">
                <a:solidFill>
                  <a:schemeClr val="bg1"/>
                </a:solidFill>
                <a:latin typeface="Chalkboard" panose="03050602040202020205" pitchFamily="66" charset="77"/>
                <a:ea typeface="Bodoni Ornaments" pitchFamily="2" charset="0"/>
                <a:cs typeface="Biome" panose="020B0604020202020204" pitchFamily="34" charset="0"/>
              </a:rPr>
              <a:t>It might also be called counselling or therapy.    </a:t>
            </a:r>
          </a:p>
        </p:txBody>
      </p:sp>
    </p:spTree>
    <p:extLst>
      <p:ext uri="{BB962C8B-B14F-4D97-AF65-F5344CB8AC3E}">
        <p14:creationId xmlns:p14="http://schemas.microsoft.com/office/powerpoint/2010/main" val="834183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936;p19">
            <a:extLst>
              <a:ext uri="{FF2B5EF4-FFF2-40B4-BE49-F238E27FC236}">
                <a16:creationId xmlns:a16="http://schemas.microsoft.com/office/drawing/2014/main" id="{518F4207-0882-0B4C-8DEF-AB6FF597B0A0}"/>
              </a:ext>
            </a:extLst>
          </p:cNvPr>
          <p:cNvSpPr/>
          <p:nvPr/>
        </p:nvSpPr>
        <p:spPr>
          <a:xfrm>
            <a:off x="3912321" y="1878121"/>
            <a:ext cx="3130175" cy="2192947"/>
          </a:xfrm>
          <a:custGeom>
            <a:avLst/>
            <a:gdLst/>
            <a:ahLst/>
            <a:cxnLst/>
            <a:rect l="l" t="t" r="r" b="b"/>
            <a:pathLst>
              <a:path w="89712" h="82958" extrusionOk="0">
                <a:moveTo>
                  <a:pt x="52672" y="2049"/>
                </a:moveTo>
                <a:cubicBezTo>
                  <a:pt x="40979" y="2915"/>
                  <a:pt x="28376" y="5688"/>
                  <a:pt x="19269" y="13072"/>
                </a:cubicBezTo>
                <a:cubicBezTo>
                  <a:pt x="7810" y="22364"/>
                  <a:pt x="-450" y="41692"/>
                  <a:pt x="5574" y="55159"/>
                </a:cubicBezTo>
                <a:cubicBezTo>
                  <a:pt x="12935" y="71613"/>
                  <a:pt x="33988" y="83483"/>
                  <a:pt x="52004" y="82883"/>
                </a:cubicBezTo>
                <a:cubicBezTo>
                  <a:pt x="62654" y="82528"/>
                  <a:pt x="75555" y="78169"/>
                  <a:pt x="80730" y="68854"/>
                </a:cubicBezTo>
                <a:cubicBezTo>
                  <a:pt x="89352" y="53334"/>
                  <a:pt x="86569" y="30516"/>
                  <a:pt x="76722" y="15744"/>
                </a:cubicBezTo>
                <a:cubicBezTo>
                  <a:pt x="69002" y="4163"/>
                  <a:pt x="51061" y="-2643"/>
                  <a:pt x="37641" y="1047"/>
                </a:cubicBezTo>
                <a:cubicBezTo>
                  <a:pt x="22585" y="5187"/>
                  <a:pt x="4685" y="14958"/>
                  <a:pt x="898" y="30107"/>
                </a:cubicBezTo>
                <a:cubicBezTo>
                  <a:pt x="-3402" y="47308"/>
                  <a:pt x="8934" y="71200"/>
                  <a:pt x="25616" y="77205"/>
                </a:cubicBezTo>
                <a:cubicBezTo>
                  <a:pt x="45696" y="84433"/>
                  <a:pt x="76756" y="77025"/>
                  <a:pt x="86743" y="58165"/>
                </a:cubicBezTo>
                <a:cubicBezTo>
                  <a:pt x="93824" y="44791"/>
                  <a:pt x="86932" y="25486"/>
                  <a:pt x="77390" y="13740"/>
                </a:cubicBezTo>
                <a:cubicBezTo>
                  <a:pt x="74163" y="9767"/>
                  <a:pt x="71332" y="4292"/>
                  <a:pt x="66367" y="3051"/>
                </a:cubicBezTo>
              </a:path>
            </a:pathLst>
          </a:custGeom>
          <a:noFill/>
          <a:ln w="19050" cap="rnd" cmpd="sng">
            <a:solidFill>
              <a:schemeClr val="bg2">
                <a:lumMod val="25000"/>
              </a:schemeClr>
            </a:solidFill>
            <a:prstDash val="solid"/>
            <a:round/>
            <a:headEnd type="none" w="med" len="med"/>
            <a:tailEnd type="none" w="med" len="med"/>
          </a:ln>
        </p:spPr>
      </p:sp>
      <p:sp>
        <p:nvSpPr>
          <p:cNvPr id="5" name="Google Shape;1937;p19">
            <a:extLst>
              <a:ext uri="{FF2B5EF4-FFF2-40B4-BE49-F238E27FC236}">
                <a16:creationId xmlns:a16="http://schemas.microsoft.com/office/drawing/2014/main" id="{FCBD1D7A-1C26-CE44-88F5-ED7528F72BDC}"/>
              </a:ext>
            </a:extLst>
          </p:cNvPr>
          <p:cNvSpPr/>
          <p:nvPr/>
        </p:nvSpPr>
        <p:spPr>
          <a:xfrm>
            <a:off x="9513237" y="2069314"/>
            <a:ext cx="455711" cy="325917"/>
          </a:xfrm>
          <a:custGeom>
            <a:avLst/>
            <a:gdLst/>
            <a:ahLst/>
            <a:cxnLst/>
            <a:rect l="l" t="t" r="r" b="b"/>
            <a:pathLst>
              <a:path w="15817" h="18981" extrusionOk="0">
                <a:moveTo>
                  <a:pt x="11364" y="1"/>
                </a:moveTo>
                <a:lnTo>
                  <a:pt x="11242" y="25"/>
                </a:lnTo>
                <a:lnTo>
                  <a:pt x="11169" y="74"/>
                </a:lnTo>
                <a:lnTo>
                  <a:pt x="11096" y="171"/>
                </a:lnTo>
                <a:lnTo>
                  <a:pt x="10780" y="731"/>
                </a:lnTo>
                <a:lnTo>
                  <a:pt x="10634" y="999"/>
                </a:lnTo>
                <a:lnTo>
                  <a:pt x="10537" y="1315"/>
                </a:lnTo>
                <a:lnTo>
                  <a:pt x="10512" y="1388"/>
                </a:lnTo>
                <a:lnTo>
                  <a:pt x="10537" y="1461"/>
                </a:lnTo>
                <a:lnTo>
                  <a:pt x="10585" y="1534"/>
                </a:lnTo>
                <a:lnTo>
                  <a:pt x="10634" y="1583"/>
                </a:lnTo>
                <a:lnTo>
                  <a:pt x="10707" y="1607"/>
                </a:lnTo>
                <a:lnTo>
                  <a:pt x="10804" y="1631"/>
                </a:lnTo>
                <a:lnTo>
                  <a:pt x="10877" y="1607"/>
                </a:lnTo>
                <a:lnTo>
                  <a:pt x="10950" y="1558"/>
                </a:lnTo>
                <a:lnTo>
                  <a:pt x="11145" y="1315"/>
                </a:lnTo>
                <a:lnTo>
                  <a:pt x="11291" y="1047"/>
                </a:lnTo>
                <a:lnTo>
                  <a:pt x="11510" y="731"/>
                </a:lnTo>
                <a:lnTo>
                  <a:pt x="11583" y="682"/>
                </a:lnTo>
                <a:lnTo>
                  <a:pt x="11656" y="609"/>
                </a:lnTo>
                <a:lnTo>
                  <a:pt x="11705" y="463"/>
                </a:lnTo>
                <a:lnTo>
                  <a:pt x="11729" y="342"/>
                </a:lnTo>
                <a:lnTo>
                  <a:pt x="11705" y="220"/>
                </a:lnTo>
                <a:lnTo>
                  <a:pt x="11656" y="123"/>
                </a:lnTo>
                <a:lnTo>
                  <a:pt x="11583" y="50"/>
                </a:lnTo>
                <a:lnTo>
                  <a:pt x="11486" y="25"/>
                </a:lnTo>
                <a:lnTo>
                  <a:pt x="11461" y="1"/>
                </a:lnTo>
                <a:close/>
                <a:moveTo>
                  <a:pt x="3821" y="171"/>
                </a:moveTo>
                <a:lnTo>
                  <a:pt x="3748" y="196"/>
                </a:lnTo>
                <a:lnTo>
                  <a:pt x="3699" y="244"/>
                </a:lnTo>
                <a:lnTo>
                  <a:pt x="3651" y="317"/>
                </a:lnTo>
                <a:lnTo>
                  <a:pt x="3651" y="390"/>
                </a:lnTo>
                <a:lnTo>
                  <a:pt x="3651" y="463"/>
                </a:lnTo>
                <a:lnTo>
                  <a:pt x="3699" y="634"/>
                </a:lnTo>
                <a:lnTo>
                  <a:pt x="3772" y="804"/>
                </a:lnTo>
                <a:lnTo>
                  <a:pt x="3943" y="1120"/>
                </a:lnTo>
                <a:lnTo>
                  <a:pt x="4113" y="1461"/>
                </a:lnTo>
                <a:lnTo>
                  <a:pt x="4259" y="1802"/>
                </a:lnTo>
                <a:lnTo>
                  <a:pt x="4332" y="1923"/>
                </a:lnTo>
                <a:lnTo>
                  <a:pt x="4429" y="1996"/>
                </a:lnTo>
                <a:lnTo>
                  <a:pt x="4527" y="2021"/>
                </a:lnTo>
                <a:lnTo>
                  <a:pt x="4624" y="1996"/>
                </a:lnTo>
                <a:lnTo>
                  <a:pt x="4721" y="1972"/>
                </a:lnTo>
                <a:lnTo>
                  <a:pt x="4794" y="1899"/>
                </a:lnTo>
                <a:lnTo>
                  <a:pt x="4843" y="1777"/>
                </a:lnTo>
                <a:lnTo>
                  <a:pt x="4843" y="1656"/>
                </a:lnTo>
                <a:lnTo>
                  <a:pt x="4794" y="1461"/>
                </a:lnTo>
                <a:lnTo>
                  <a:pt x="4697" y="1266"/>
                </a:lnTo>
                <a:lnTo>
                  <a:pt x="4502" y="901"/>
                </a:lnTo>
                <a:lnTo>
                  <a:pt x="4283" y="536"/>
                </a:lnTo>
                <a:lnTo>
                  <a:pt x="4162" y="390"/>
                </a:lnTo>
                <a:lnTo>
                  <a:pt x="4040" y="244"/>
                </a:lnTo>
                <a:lnTo>
                  <a:pt x="3967" y="196"/>
                </a:lnTo>
                <a:lnTo>
                  <a:pt x="3894" y="171"/>
                </a:lnTo>
                <a:close/>
                <a:moveTo>
                  <a:pt x="15452" y="4405"/>
                </a:moveTo>
                <a:lnTo>
                  <a:pt x="15379" y="4429"/>
                </a:lnTo>
                <a:lnTo>
                  <a:pt x="15306" y="4454"/>
                </a:lnTo>
                <a:lnTo>
                  <a:pt x="15135" y="4551"/>
                </a:lnTo>
                <a:lnTo>
                  <a:pt x="14941" y="4600"/>
                </a:lnTo>
                <a:lnTo>
                  <a:pt x="14551" y="4697"/>
                </a:lnTo>
                <a:lnTo>
                  <a:pt x="14357" y="4746"/>
                </a:lnTo>
                <a:lnTo>
                  <a:pt x="14162" y="4819"/>
                </a:lnTo>
                <a:lnTo>
                  <a:pt x="14016" y="4916"/>
                </a:lnTo>
                <a:lnTo>
                  <a:pt x="13870" y="5062"/>
                </a:lnTo>
                <a:lnTo>
                  <a:pt x="13822" y="5135"/>
                </a:lnTo>
                <a:lnTo>
                  <a:pt x="13822" y="5232"/>
                </a:lnTo>
                <a:lnTo>
                  <a:pt x="13846" y="5330"/>
                </a:lnTo>
                <a:lnTo>
                  <a:pt x="13895" y="5354"/>
                </a:lnTo>
                <a:lnTo>
                  <a:pt x="13943" y="5354"/>
                </a:lnTo>
                <a:lnTo>
                  <a:pt x="14138" y="5378"/>
                </a:lnTo>
                <a:lnTo>
                  <a:pt x="14357" y="5378"/>
                </a:lnTo>
                <a:lnTo>
                  <a:pt x="14600" y="5354"/>
                </a:lnTo>
                <a:lnTo>
                  <a:pt x="14819" y="5330"/>
                </a:lnTo>
                <a:lnTo>
                  <a:pt x="15038" y="5257"/>
                </a:lnTo>
                <a:lnTo>
                  <a:pt x="15257" y="5208"/>
                </a:lnTo>
                <a:lnTo>
                  <a:pt x="15452" y="5111"/>
                </a:lnTo>
                <a:lnTo>
                  <a:pt x="15646" y="5038"/>
                </a:lnTo>
                <a:lnTo>
                  <a:pt x="15719" y="4989"/>
                </a:lnTo>
                <a:lnTo>
                  <a:pt x="15768" y="4940"/>
                </a:lnTo>
                <a:lnTo>
                  <a:pt x="15817" y="4819"/>
                </a:lnTo>
                <a:lnTo>
                  <a:pt x="15792" y="4697"/>
                </a:lnTo>
                <a:lnTo>
                  <a:pt x="15768" y="4575"/>
                </a:lnTo>
                <a:lnTo>
                  <a:pt x="15671" y="4478"/>
                </a:lnTo>
                <a:lnTo>
                  <a:pt x="15573" y="4429"/>
                </a:lnTo>
                <a:lnTo>
                  <a:pt x="15452" y="4405"/>
                </a:lnTo>
                <a:close/>
                <a:moveTo>
                  <a:pt x="317" y="4697"/>
                </a:moveTo>
                <a:lnTo>
                  <a:pt x="220" y="4721"/>
                </a:lnTo>
                <a:lnTo>
                  <a:pt x="122" y="4746"/>
                </a:lnTo>
                <a:lnTo>
                  <a:pt x="25" y="4794"/>
                </a:lnTo>
                <a:lnTo>
                  <a:pt x="1" y="4867"/>
                </a:lnTo>
                <a:lnTo>
                  <a:pt x="1" y="4965"/>
                </a:lnTo>
                <a:lnTo>
                  <a:pt x="49" y="5038"/>
                </a:lnTo>
                <a:lnTo>
                  <a:pt x="195" y="5184"/>
                </a:lnTo>
                <a:lnTo>
                  <a:pt x="390" y="5305"/>
                </a:lnTo>
                <a:lnTo>
                  <a:pt x="779" y="5524"/>
                </a:lnTo>
                <a:lnTo>
                  <a:pt x="1169" y="5743"/>
                </a:lnTo>
                <a:lnTo>
                  <a:pt x="1388" y="5841"/>
                </a:lnTo>
                <a:lnTo>
                  <a:pt x="1582" y="5938"/>
                </a:lnTo>
                <a:lnTo>
                  <a:pt x="1655" y="5962"/>
                </a:lnTo>
                <a:lnTo>
                  <a:pt x="1801" y="5962"/>
                </a:lnTo>
                <a:lnTo>
                  <a:pt x="1850" y="5938"/>
                </a:lnTo>
                <a:lnTo>
                  <a:pt x="1923" y="5841"/>
                </a:lnTo>
                <a:lnTo>
                  <a:pt x="1972" y="5743"/>
                </a:lnTo>
                <a:lnTo>
                  <a:pt x="1996" y="5622"/>
                </a:lnTo>
                <a:lnTo>
                  <a:pt x="1972" y="5476"/>
                </a:lnTo>
                <a:lnTo>
                  <a:pt x="1899" y="5378"/>
                </a:lnTo>
                <a:lnTo>
                  <a:pt x="1826" y="5330"/>
                </a:lnTo>
                <a:lnTo>
                  <a:pt x="1777" y="5305"/>
                </a:lnTo>
                <a:lnTo>
                  <a:pt x="1582" y="5208"/>
                </a:lnTo>
                <a:lnTo>
                  <a:pt x="1388" y="5111"/>
                </a:lnTo>
                <a:lnTo>
                  <a:pt x="974" y="4892"/>
                </a:lnTo>
                <a:lnTo>
                  <a:pt x="755" y="4794"/>
                </a:lnTo>
                <a:lnTo>
                  <a:pt x="536" y="4721"/>
                </a:lnTo>
                <a:lnTo>
                  <a:pt x="317" y="4697"/>
                </a:lnTo>
                <a:close/>
                <a:moveTo>
                  <a:pt x="8809" y="6936"/>
                </a:moveTo>
                <a:lnTo>
                  <a:pt x="8736" y="6984"/>
                </a:lnTo>
                <a:lnTo>
                  <a:pt x="8663" y="7057"/>
                </a:lnTo>
                <a:lnTo>
                  <a:pt x="8566" y="7252"/>
                </a:lnTo>
                <a:lnTo>
                  <a:pt x="8468" y="7495"/>
                </a:lnTo>
                <a:lnTo>
                  <a:pt x="8420" y="7739"/>
                </a:lnTo>
                <a:lnTo>
                  <a:pt x="8395" y="7958"/>
                </a:lnTo>
                <a:lnTo>
                  <a:pt x="8395" y="8128"/>
                </a:lnTo>
                <a:lnTo>
                  <a:pt x="8322" y="8177"/>
                </a:lnTo>
                <a:lnTo>
                  <a:pt x="8201" y="8225"/>
                </a:lnTo>
                <a:lnTo>
                  <a:pt x="8079" y="8250"/>
                </a:lnTo>
                <a:lnTo>
                  <a:pt x="7982" y="8225"/>
                </a:lnTo>
                <a:lnTo>
                  <a:pt x="7909" y="8201"/>
                </a:lnTo>
                <a:lnTo>
                  <a:pt x="7982" y="8079"/>
                </a:lnTo>
                <a:lnTo>
                  <a:pt x="8055" y="7933"/>
                </a:lnTo>
                <a:lnTo>
                  <a:pt x="8103" y="7812"/>
                </a:lnTo>
                <a:lnTo>
                  <a:pt x="8103" y="7666"/>
                </a:lnTo>
                <a:lnTo>
                  <a:pt x="8103" y="7520"/>
                </a:lnTo>
                <a:lnTo>
                  <a:pt x="8055" y="7398"/>
                </a:lnTo>
                <a:lnTo>
                  <a:pt x="7957" y="7252"/>
                </a:lnTo>
                <a:lnTo>
                  <a:pt x="7836" y="7130"/>
                </a:lnTo>
                <a:lnTo>
                  <a:pt x="7763" y="7082"/>
                </a:lnTo>
                <a:lnTo>
                  <a:pt x="7617" y="7082"/>
                </a:lnTo>
                <a:lnTo>
                  <a:pt x="7544" y="7130"/>
                </a:lnTo>
                <a:lnTo>
                  <a:pt x="7446" y="7252"/>
                </a:lnTo>
                <a:lnTo>
                  <a:pt x="7373" y="7374"/>
                </a:lnTo>
                <a:lnTo>
                  <a:pt x="7325" y="7495"/>
                </a:lnTo>
                <a:lnTo>
                  <a:pt x="7300" y="7641"/>
                </a:lnTo>
                <a:lnTo>
                  <a:pt x="7300" y="7787"/>
                </a:lnTo>
                <a:lnTo>
                  <a:pt x="7300" y="7909"/>
                </a:lnTo>
                <a:lnTo>
                  <a:pt x="7325" y="8055"/>
                </a:lnTo>
                <a:lnTo>
                  <a:pt x="7373" y="8177"/>
                </a:lnTo>
                <a:lnTo>
                  <a:pt x="7179" y="8298"/>
                </a:lnTo>
                <a:lnTo>
                  <a:pt x="7081" y="8323"/>
                </a:lnTo>
                <a:lnTo>
                  <a:pt x="6984" y="8347"/>
                </a:lnTo>
                <a:lnTo>
                  <a:pt x="6911" y="8371"/>
                </a:lnTo>
                <a:lnTo>
                  <a:pt x="6814" y="8347"/>
                </a:lnTo>
                <a:lnTo>
                  <a:pt x="6692" y="8298"/>
                </a:lnTo>
                <a:lnTo>
                  <a:pt x="6570" y="8201"/>
                </a:lnTo>
                <a:lnTo>
                  <a:pt x="6497" y="8055"/>
                </a:lnTo>
                <a:lnTo>
                  <a:pt x="6449" y="7909"/>
                </a:lnTo>
                <a:lnTo>
                  <a:pt x="6449" y="7739"/>
                </a:lnTo>
                <a:lnTo>
                  <a:pt x="6497" y="7544"/>
                </a:lnTo>
                <a:lnTo>
                  <a:pt x="6497" y="7520"/>
                </a:lnTo>
                <a:lnTo>
                  <a:pt x="6473" y="7520"/>
                </a:lnTo>
                <a:lnTo>
                  <a:pt x="6449" y="7495"/>
                </a:lnTo>
                <a:lnTo>
                  <a:pt x="6424" y="7520"/>
                </a:lnTo>
                <a:lnTo>
                  <a:pt x="6327" y="7617"/>
                </a:lnTo>
                <a:lnTo>
                  <a:pt x="6254" y="7739"/>
                </a:lnTo>
                <a:lnTo>
                  <a:pt x="6230" y="7836"/>
                </a:lnTo>
                <a:lnTo>
                  <a:pt x="6206" y="7958"/>
                </a:lnTo>
                <a:lnTo>
                  <a:pt x="6206" y="8055"/>
                </a:lnTo>
                <a:lnTo>
                  <a:pt x="6206" y="8177"/>
                </a:lnTo>
                <a:lnTo>
                  <a:pt x="6254" y="8274"/>
                </a:lnTo>
                <a:lnTo>
                  <a:pt x="6303" y="8371"/>
                </a:lnTo>
                <a:lnTo>
                  <a:pt x="6376" y="8469"/>
                </a:lnTo>
                <a:lnTo>
                  <a:pt x="6449" y="8542"/>
                </a:lnTo>
                <a:lnTo>
                  <a:pt x="6546" y="8615"/>
                </a:lnTo>
                <a:lnTo>
                  <a:pt x="6643" y="8663"/>
                </a:lnTo>
                <a:lnTo>
                  <a:pt x="6765" y="8712"/>
                </a:lnTo>
                <a:lnTo>
                  <a:pt x="6862" y="8736"/>
                </a:lnTo>
                <a:lnTo>
                  <a:pt x="7008" y="8736"/>
                </a:lnTo>
                <a:lnTo>
                  <a:pt x="7130" y="8712"/>
                </a:lnTo>
                <a:lnTo>
                  <a:pt x="7349" y="8615"/>
                </a:lnTo>
                <a:lnTo>
                  <a:pt x="7592" y="8493"/>
                </a:lnTo>
                <a:lnTo>
                  <a:pt x="7690" y="8566"/>
                </a:lnTo>
                <a:lnTo>
                  <a:pt x="7836" y="8639"/>
                </a:lnTo>
                <a:lnTo>
                  <a:pt x="7982" y="8663"/>
                </a:lnTo>
                <a:lnTo>
                  <a:pt x="8128" y="8688"/>
                </a:lnTo>
                <a:lnTo>
                  <a:pt x="8225" y="8688"/>
                </a:lnTo>
                <a:lnTo>
                  <a:pt x="8347" y="8663"/>
                </a:lnTo>
                <a:lnTo>
                  <a:pt x="8566" y="8566"/>
                </a:lnTo>
                <a:lnTo>
                  <a:pt x="8639" y="8663"/>
                </a:lnTo>
                <a:lnTo>
                  <a:pt x="8736" y="8736"/>
                </a:lnTo>
                <a:lnTo>
                  <a:pt x="8833" y="8809"/>
                </a:lnTo>
                <a:lnTo>
                  <a:pt x="8931" y="8858"/>
                </a:lnTo>
                <a:lnTo>
                  <a:pt x="9174" y="8907"/>
                </a:lnTo>
                <a:lnTo>
                  <a:pt x="9417" y="8931"/>
                </a:lnTo>
                <a:lnTo>
                  <a:pt x="9661" y="8882"/>
                </a:lnTo>
                <a:lnTo>
                  <a:pt x="9880" y="8809"/>
                </a:lnTo>
                <a:lnTo>
                  <a:pt x="9977" y="8736"/>
                </a:lnTo>
                <a:lnTo>
                  <a:pt x="10074" y="8663"/>
                </a:lnTo>
                <a:lnTo>
                  <a:pt x="10172" y="8566"/>
                </a:lnTo>
                <a:lnTo>
                  <a:pt x="10269" y="8469"/>
                </a:lnTo>
                <a:lnTo>
                  <a:pt x="10293" y="8396"/>
                </a:lnTo>
                <a:lnTo>
                  <a:pt x="10293" y="8347"/>
                </a:lnTo>
                <a:lnTo>
                  <a:pt x="10269" y="8298"/>
                </a:lnTo>
                <a:lnTo>
                  <a:pt x="10245" y="8250"/>
                </a:lnTo>
                <a:lnTo>
                  <a:pt x="10172" y="8225"/>
                </a:lnTo>
                <a:lnTo>
                  <a:pt x="10123" y="8201"/>
                </a:lnTo>
                <a:lnTo>
                  <a:pt x="10001" y="8201"/>
                </a:lnTo>
                <a:lnTo>
                  <a:pt x="9782" y="8323"/>
                </a:lnTo>
                <a:lnTo>
                  <a:pt x="9563" y="8420"/>
                </a:lnTo>
                <a:lnTo>
                  <a:pt x="9442" y="8444"/>
                </a:lnTo>
                <a:lnTo>
                  <a:pt x="9344" y="8469"/>
                </a:lnTo>
                <a:lnTo>
                  <a:pt x="9223" y="8469"/>
                </a:lnTo>
                <a:lnTo>
                  <a:pt x="9101" y="8420"/>
                </a:lnTo>
                <a:lnTo>
                  <a:pt x="9004" y="8347"/>
                </a:lnTo>
                <a:lnTo>
                  <a:pt x="8931" y="8274"/>
                </a:lnTo>
                <a:lnTo>
                  <a:pt x="9052" y="8128"/>
                </a:lnTo>
                <a:lnTo>
                  <a:pt x="9150" y="7982"/>
                </a:lnTo>
                <a:lnTo>
                  <a:pt x="9247" y="7836"/>
                </a:lnTo>
                <a:lnTo>
                  <a:pt x="9296" y="7666"/>
                </a:lnTo>
                <a:lnTo>
                  <a:pt x="9320" y="7495"/>
                </a:lnTo>
                <a:lnTo>
                  <a:pt x="9296" y="7349"/>
                </a:lnTo>
                <a:lnTo>
                  <a:pt x="9247" y="7203"/>
                </a:lnTo>
                <a:lnTo>
                  <a:pt x="9150" y="7057"/>
                </a:lnTo>
                <a:lnTo>
                  <a:pt x="9052" y="6984"/>
                </a:lnTo>
                <a:lnTo>
                  <a:pt x="8955" y="6936"/>
                </a:lnTo>
                <a:close/>
                <a:moveTo>
                  <a:pt x="1947" y="9710"/>
                </a:moveTo>
                <a:lnTo>
                  <a:pt x="1801" y="9758"/>
                </a:lnTo>
                <a:lnTo>
                  <a:pt x="1582" y="9856"/>
                </a:lnTo>
                <a:lnTo>
                  <a:pt x="1363" y="10002"/>
                </a:lnTo>
                <a:lnTo>
                  <a:pt x="925" y="10294"/>
                </a:lnTo>
                <a:lnTo>
                  <a:pt x="706" y="10415"/>
                </a:lnTo>
                <a:lnTo>
                  <a:pt x="585" y="10513"/>
                </a:lnTo>
                <a:lnTo>
                  <a:pt x="463" y="10610"/>
                </a:lnTo>
                <a:lnTo>
                  <a:pt x="366" y="10707"/>
                </a:lnTo>
                <a:lnTo>
                  <a:pt x="317" y="10829"/>
                </a:lnTo>
                <a:lnTo>
                  <a:pt x="317" y="10878"/>
                </a:lnTo>
                <a:lnTo>
                  <a:pt x="341" y="10926"/>
                </a:lnTo>
                <a:lnTo>
                  <a:pt x="366" y="10999"/>
                </a:lnTo>
                <a:lnTo>
                  <a:pt x="439" y="11048"/>
                </a:lnTo>
                <a:lnTo>
                  <a:pt x="536" y="11097"/>
                </a:lnTo>
                <a:lnTo>
                  <a:pt x="633" y="11097"/>
                </a:lnTo>
                <a:lnTo>
                  <a:pt x="755" y="11072"/>
                </a:lnTo>
                <a:lnTo>
                  <a:pt x="877" y="11048"/>
                </a:lnTo>
                <a:lnTo>
                  <a:pt x="1120" y="10926"/>
                </a:lnTo>
                <a:lnTo>
                  <a:pt x="1315" y="10829"/>
                </a:lnTo>
                <a:lnTo>
                  <a:pt x="1728" y="10610"/>
                </a:lnTo>
                <a:lnTo>
                  <a:pt x="1947" y="10488"/>
                </a:lnTo>
                <a:lnTo>
                  <a:pt x="2142" y="10342"/>
                </a:lnTo>
                <a:lnTo>
                  <a:pt x="2264" y="10245"/>
                </a:lnTo>
                <a:lnTo>
                  <a:pt x="2312" y="10123"/>
                </a:lnTo>
                <a:lnTo>
                  <a:pt x="2312" y="10002"/>
                </a:lnTo>
                <a:lnTo>
                  <a:pt x="2264" y="9880"/>
                </a:lnTo>
                <a:lnTo>
                  <a:pt x="2191" y="9783"/>
                </a:lnTo>
                <a:lnTo>
                  <a:pt x="2069" y="9734"/>
                </a:lnTo>
                <a:lnTo>
                  <a:pt x="1947" y="9710"/>
                </a:lnTo>
                <a:close/>
                <a:moveTo>
                  <a:pt x="14065" y="10026"/>
                </a:moveTo>
                <a:lnTo>
                  <a:pt x="13895" y="10050"/>
                </a:lnTo>
                <a:lnTo>
                  <a:pt x="13846" y="10075"/>
                </a:lnTo>
                <a:lnTo>
                  <a:pt x="13797" y="10123"/>
                </a:lnTo>
                <a:lnTo>
                  <a:pt x="13773" y="10172"/>
                </a:lnTo>
                <a:lnTo>
                  <a:pt x="13749" y="10221"/>
                </a:lnTo>
                <a:lnTo>
                  <a:pt x="13773" y="10318"/>
                </a:lnTo>
                <a:lnTo>
                  <a:pt x="13797" y="10367"/>
                </a:lnTo>
                <a:lnTo>
                  <a:pt x="13846" y="10415"/>
                </a:lnTo>
                <a:lnTo>
                  <a:pt x="14138" y="10586"/>
                </a:lnTo>
                <a:lnTo>
                  <a:pt x="14454" y="10756"/>
                </a:lnTo>
                <a:lnTo>
                  <a:pt x="14624" y="10878"/>
                </a:lnTo>
                <a:lnTo>
                  <a:pt x="14819" y="10975"/>
                </a:lnTo>
                <a:lnTo>
                  <a:pt x="15014" y="11048"/>
                </a:lnTo>
                <a:lnTo>
                  <a:pt x="15208" y="11097"/>
                </a:lnTo>
                <a:lnTo>
                  <a:pt x="15379" y="11097"/>
                </a:lnTo>
                <a:lnTo>
                  <a:pt x="15427" y="11072"/>
                </a:lnTo>
                <a:lnTo>
                  <a:pt x="15500" y="11024"/>
                </a:lnTo>
                <a:lnTo>
                  <a:pt x="15573" y="10951"/>
                </a:lnTo>
                <a:lnTo>
                  <a:pt x="15598" y="10829"/>
                </a:lnTo>
                <a:lnTo>
                  <a:pt x="15598" y="10707"/>
                </a:lnTo>
                <a:lnTo>
                  <a:pt x="15549" y="10586"/>
                </a:lnTo>
                <a:lnTo>
                  <a:pt x="15500" y="10537"/>
                </a:lnTo>
                <a:lnTo>
                  <a:pt x="15452" y="10513"/>
                </a:lnTo>
                <a:lnTo>
                  <a:pt x="15379" y="10464"/>
                </a:lnTo>
                <a:lnTo>
                  <a:pt x="15306" y="10464"/>
                </a:lnTo>
                <a:lnTo>
                  <a:pt x="15135" y="10415"/>
                </a:lnTo>
                <a:lnTo>
                  <a:pt x="14965" y="10367"/>
                </a:lnTo>
                <a:lnTo>
                  <a:pt x="14600" y="10196"/>
                </a:lnTo>
                <a:lnTo>
                  <a:pt x="14430" y="10099"/>
                </a:lnTo>
                <a:lnTo>
                  <a:pt x="14260" y="10050"/>
                </a:lnTo>
                <a:lnTo>
                  <a:pt x="14065" y="10026"/>
                </a:lnTo>
                <a:close/>
                <a:moveTo>
                  <a:pt x="8468" y="2605"/>
                </a:moveTo>
                <a:lnTo>
                  <a:pt x="8760" y="2629"/>
                </a:lnTo>
                <a:lnTo>
                  <a:pt x="9052" y="2678"/>
                </a:lnTo>
                <a:lnTo>
                  <a:pt x="9344" y="2726"/>
                </a:lnTo>
                <a:lnTo>
                  <a:pt x="9125" y="2799"/>
                </a:lnTo>
                <a:lnTo>
                  <a:pt x="9101" y="2824"/>
                </a:lnTo>
                <a:lnTo>
                  <a:pt x="9101" y="2848"/>
                </a:lnTo>
                <a:lnTo>
                  <a:pt x="9101" y="2872"/>
                </a:lnTo>
                <a:lnTo>
                  <a:pt x="9125" y="2897"/>
                </a:lnTo>
                <a:lnTo>
                  <a:pt x="9223" y="2945"/>
                </a:lnTo>
                <a:lnTo>
                  <a:pt x="9320" y="2970"/>
                </a:lnTo>
                <a:lnTo>
                  <a:pt x="9442" y="2945"/>
                </a:lnTo>
                <a:lnTo>
                  <a:pt x="9563" y="2921"/>
                </a:lnTo>
                <a:lnTo>
                  <a:pt x="9855" y="2872"/>
                </a:lnTo>
                <a:lnTo>
                  <a:pt x="10269" y="3043"/>
                </a:lnTo>
                <a:lnTo>
                  <a:pt x="10074" y="3067"/>
                </a:lnTo>
                <a:lnTo>
                  <a:pt x="9855" y="3116"/>
                </a:lnTo>
                <a:lnTo>
                  <a:pt x="9685" y="3189"/>
                </a:lnTo>
                <a:lnTo>
                  <a:pt x="9515" y="3262"/>
                </a:lnTo>
                <a:lnTo>
                  <a:pt x="9515" y="3286"/>
                </a:lnTo>
                <a:lnTo>
                  <a:pt x="9490" y="3310"/>
                </a:lnTo>
                <a:lnTo>
                  <a:pt x="9515" y="3335"/>
                </a:lnTo>
                <a:lnTo>
                  <a:pt x="9539" y="3359"/>
                </a:lnTo>
                <a:lnTo>
                  <a:pt x="9953" y="3335"/>
                </a:lnTo>
                <a:lnTo>
                  <a:pt x="10342" y="3310"/>
                </a:lnTo>
                <a:lnTo>
                  <a:pt x="10780" y="3310"/>
                </a:lnTo>
                <a:lnTo>
                  <a:pt x="11048" y="3505"/>
                </a:lnTo>
                <a:lnTo>
                  <a:pt x="10756" y="3578"/>
                </a:lnTo>
                <a:lnTo>
                  <a:pt x="10464" y="3675"/>
                </a:lnTo>
                <a:lnTo>
                  <a:pt x="10245" y="3797"/>
                </a:lnTo>
                <a:lnTo>
                  <a:pt x="10099" y="3918"/>
                </a:lnTo>
                <a:lnTo>
                  <a:pt x="10074" y="3943"/>
                </a:lnTo>
                <a:lnTo>
                  <a:pt x="10099" y="3943"/>
                </a:lnTo>
                <a:lnTo>
                  <a:pt x="10391" y="3918"/>
                </a:lnTo>
                <a:lnTo>
                  <a:pt x="10683" y="3870"/>
                </a:lnTo>
                <a:lnTo>
                  <a:pt x="10975" y="3821"/>
                </a:lnTo>
                <a:lnTo>
                  <a:pt x="11291" y="3773"/>
                </a:lnTo>
                <a:lnTo>
                  <a:pt x="11364" y="3773"/>
                </a:lnTo>
                <a:lnTo>
                  <a:pt x="11583" y="3967"/>
                </a:lnTo>
                <a:lnTo>
                  <a:pt x="11778" y="4186"/>
                </a:lnTo>
                <a:lnTo>
                  <a:pt x="11388" y="4210"/>
                </a:lnTo>
                <a:lnTo>
                  <a:pt x="10829" y="4259"/>
                </a:lnTo>
                <a:lnTo>
                  <a:pt x="10561" y="4283"/>
                </a:lnTo>
                <a:lnTo>
                  <a:pt x="10318" y="4381"/>
                </a:lnTo>
                <a:lnTo>
                  <a:pt x="10293" y="4405"/>
                </a:lnTo>
                <a:lnTo>
                  <a:pt x="10293" y="4429"/>
                </a:lnTo>
                <a:lnTo>
                  <a:pt x="10318" y="4454"/>
                </a:lnTo>
                <a:lnTo>
                  <a:pt x="10585" y="4527"/>
                </a:lnTo>
                <a:lnTo>
                  <a:pt x="11705" y="4527"/>
                </a:lnTo>
                <a:lnTo>
                  <a:pt x="11997" y="4502"/>
                </a:lnTo>
                <a:lnTo>
                  <a:pt x="12216" y="4867"/>
                </a:lnTo>
                <a:lnTo>
                  <a:pt x="11851" y="4867"/>
                </a:lnTo>
                <a:lnTo>
                  <a:pt x="11267" y="4892"/>
                </a:lnTo>
                <a:lnTo>
                  <a:pt x="10658" y="4940"/>
                </a:lnTo>
                <a:lnTo>
                  <a:pt x="10634" y="4940"/>
                </a:lnTo>
                <a:lnTo>
                  <a:pt x="10634" y="4965"/>
                </a:lnTo>
                <a:lnTo>
                  <a:pt x="10634" y="4989"/>
                </a:lnTo>
                <a:lnTo>
                  <a:pt x="10658" y="5013"/>
                </a:lnTo>
                <a:lnTo>
                  <a:pt x="10902" y="5086"/>
                </a:lnTo>
                <a:lnTo>
                  <a:pt x="11169" y="5111"/>
                </a:lnTo>
                <a:lnTo>
                  <a:pt x="12021" y="5111"/>
                </a:lnTo>
                <a:lnTo>
                  <a:pt x="12362" y="5135"/>
                </a:lnTo>
                <a:lnTo>
                  <a:pt x="12556" y="5622"/>
                </a:lnTo>
                <a:lnTo>
                  <a:pt x="11461" y="5622"/>
                </a:lnTo>
                <a:lnTo>
                  <a:pt x="11291" y="5646"/>
                </a:lnTo>
                <a:lnTo>
                  <a:pt x="11145" y="5695"/>
                </a:lnTo>
                <a:lnTo>
                  <a:pt x="10999" y="5768"/>
                </a:lnTo>
                <a:lnTo>
                  <a:pt x="10975" y="5792"/>
                </a:lnTo>
                <a:lnTo>
                  <a:pt x="10999" y="5841"/>
                </a:lnTo>
                <a:lnTo>
                  <a:pt x="11267" y="5889"/>
                </a:lnTo>
                <a:lnTo>
                  <a:pt x="11534" y="5889"/>
                </a:lnTo>
                <a:lnTo>
                  <a:pt x="12070" y="5914"/>
                </a:lnTo>
                <a:lnTo>
                  <a:pt x="12654" y="5938"/>
                </a:lnTo>
                <a:lnTo>
                  <a:pt x="12702" y="6060"/>
                </a:lnTo>
                <a:lnTo>
                  <a:pt x="12727" y="6181"/>
                </a:lnTo>
                <a:lnTo>
                  <a:pt x="12386" y="6181"/>
                </a:lnTo>
                <a:lnTo>
                  <a:pt x="11729" y="6254"/>
                </a:lnTo>
                <a:lnTo>
                  <a:pt x="11413" y="6279"/>
                </a:lnTo>
                <a:lnTo>
                  <a:pt x="11121" y="6352"/>
                </a:lnTo>
                <a:lnTo>
                  <a:pt x="11096" y="6352"/>
                </a:lnTo>
                <a:lnTo>
                  <a:pt x="11096" y="6376"/>
                </a:lnTo>
                <a:lnTo>
                  <a:pt x="11096" y="6400"/>
                </a:lnTo>
                <a:lnTo>
                  <a:pt x="11121" y="6425"/>
                </a:lnTo>
                <a:lnTo>
                  <a:pt x="11388" y="6473"/>
                </a:lnTo>
                <a:lnTo>
                  <a:pt x="11656" y="6498"/>
                </a:lnTo>
                <a:lnTo>
                  <a:pt x="12508" y="6498"/>
                </a:lnTo>
                <a:lnTo>
                  <a:pt x="12824" y="6522"/>
                </a:lnTo>
                <a:lnTo>
                  <a:pt x="12873" y="6838"/>
                </a:lnTo>
                <a:lnTo>
                  <a:pt x="12556" y="6838"/>
                </a:lnTo>
                <a:lnTo>
                  <a:pt x="12240" y="6863"/>
                </a:lnTo>
                <a:lnTo>
                  <a:pt x="11753" y="6887"/>
                </a:lnTo>
                <a:lnTo>
                  <a:pt x="11510" y="6911"/>
                </a:lnTo>
                <a:lnTo>
                  <a:pt x="11267" y="6936"/>
                </a:lnTo>
                <a:lnTo>
                  <a:pt x="11242" y="6936"/>
                </a:lnTo>
                <a:lnTo>
                  <a:pt x="11242" y="6960"/>
                </a:lnTo>
                <a:lnTo>
                  <a:pt x="11242" y="7009"/>
                </a:lnTo>
                <a:lnTo>
                  <a:pt x="11267" y="7009"/>
                </a:lnTo>
                <a:lnTo>
                  <a:pt x="11461" y="7082"/>
                </a:lnTo>
                <a:lnTo>
                  <a:pt x="11680" y="7130"/>
                </a:lnTo>
                <a:lnTo>
                  <a:pt x="12727" y="7130"/>
                </a:lnTo>
                <a:lnTo>
                  <a:pt x="12921" y="7106"/>
                </a:lnTo>
                <a:lnTo>
                  <a:pt x="12994" y="7593"/>
                </a:lnTo>
                <a:lnTo>
                  <a:pt x="12994" y="7593"/>
                </a:lnTo>
                <a:lnTo>
                  <a:pt x="12848" y="7568"/>
                </a:lnTo>
                <a:lnTo>
                  <a:pt x="12702" y="7568"/>
                </a:lnTo>
                <a:lnTo>
                  <a:pt x="12435" y="7593"/>
                </a:lnTo>
                <a:lnTo>
                  <a:pt x="11997" y="7593"/>
                </a:lnTo>
                <a:lnTo>
                  <a:pt x="11778" y="7617"/>
                </a:lnTo>
                <a:lnTo>
                  <a:pt x="11559" y="7690"/>
                </a:lnTo>
                <a:lnTo>
                  <a:pt x="11534" y="7690"/>
                </a:lnTo>
                <a:lnTo>
                  <a:pt x="11534" y="7739"/>
                </a:lnTo>
                <a:lnTo>
                  <a:pt x="11534" y="7763"/>
                </a:lnTo>
                <a:lnTo>
                  <a:pt x="11559" y="7787"/>
                </a:lnTo>
                <a:lnTo>
                  <a:pt x="11778" y="7836"/>
                </a:lnTo>
                <a:lnTo>
                  <a:pt x="11997" y="7860"/>
                </a:lnTo>
                <a:lnTo>
                  <a:pt x="12435" y="7860"/>
                </a:lnTo>
                <a:lnTo>
                  <a:pt x="12702" y="7885"/>
                </a:lnTo>
                <a:lnTo>
                  <a:pt x="12848" y="7885"/>
                </a:lnTo>
                <a:lnTo>
                  <a:pt x="12994" y="7860"/>
                </a:lnTo>
                <a:lnTo>
                  <a:pt x="12994" y="7909"/>
                </a:lnTo>
                <a:lnTo>
                  <a:pt x="12994" y="8250"/>
                </a:lnTo>
                <a:lnTo>
                  <a:pt x="12873" y="8201"/>
                </a:lnTo>
                <a:lnTo>
                  <a:pt x="12775" y="8201"/>
                </a:lnTo>
                <a:lnTo>
                  <a:pt x="12532" y="8177"/>
                </a:lnTo>
                <a:lnTo>
                  <a:pt x="12094" y="8177"/>
                </a:lnTo>
                <a:lnTo>
                  <a:pt x="11875" y="8201"/>
                </a:lnTo>
                <a:lnTo>
                  <a:pt x="11656" y="8250"/>
                </a:lnTo>
                <a:lnTo>
                  <a:pt x="11656" y="8274"/>
                </a:lnTo>
                <a:lnTo>
                  <a:pt x="11632" y="8298"/>
                </a:lnTo>
                <a:lnTo>
                  <a:pt x="11656" y="8298"/>
                </a:lnTo>
                <a:lnTo>
                  <a:pt x="11656" y="8323"/>
                </a:lnTo>
                <a:lnTo>
                  <a:pt x="12045" y="8396"/>
                </a:lnTo>
                <a:lnTo>
                  <a:pt x="12410" y="8444"/>
                </a:lnTo>
                <a:lnTo>
                  <a:pt x="12702" y="8469"/>
                </a:lnTo>
                <a:lnTo>
                  <a:pt x="12824" y="8493"/>
                </a:lnTo>
                <a:lnTo>
                  <a:pt x="12970" y="8469"/>
                </a:lnTo>
                <a:lnTo>
                  <a:pt x="12873" y="8858"/>
                </a:lnTo>
                <a:lnTo>
                  <a:pt x="12654" y="8809"/>
                </a:lnTo>
                <a:lnTo>
                  <a:pt x="12483" y="8785"/>
                </a:lnTo>
                <a:lnTo>
                  <a:pt x="12264" y="8736"/>
                </a:lnTo>
                <a:lnTo>
                  <a:pt x="11826" y="8736"/>
                </a:lnTo>
                <a:lnTo>
                  <a:pt x="11607" y="8809"/>
                </a:lnTo>
                <a:lnTo>
                  <a:pt x="11583" y="8834"/>
                </a:lnTo>
                <a:lnTo>
                  <a:pt x="11583" y="8858"/>
                </a:lnTo>
                <a:lnTo>
                  <a:pt x="11583" y="8882"/>
                </a:lnTo>
                <a:lnTo>
                  <a:pt x="11851" y="8882"/>
                </a:lnTo>
                <a:lnTo>
                  <a:pt x="12094" y="8931"/>
                </a:lnTo>
                <a:lnTo>
                  <a:pt x="12556" y="9053"/>
                </a:lnTo>
                <a:lnTo>
                  <a:pt x="12775" y="9126"/>
                </a:lnTo>
                <a:lnTo>
                  <a:pt x="12654" y="9345"/>
                </a:lnTo>
                <a:lnTo>
                  <a:pt x="12508" y="9296"/>
                </a:lnTo>
                <a:lnTo>
                  <a:pt x="12313" y="9272"/>
                </a:lnTo>
                <a:lnTo>
                  <a:pt x="12143" y="9223"/>
                </a:lnTo>
                <a:lnTo>
                  <a:pt x="11972" y="9199"/>
                </a:lnTo>
                <a:lnTo>
                  <a:pt x="11607" y="9199"/>
                </a:lnTo>
                <a:lnTo>
                  <a:pt x="11583" y="9223"/>
                </a:lnTo>
                <a:lnTo>
                  <a:pt x="11583" y="9247"/>
                </a:lnTo>
                <a:lnTo>
                  <a:pt x="11583" y="9272"/>
                </a:lnTo>
                <a:lnTo>
                  <a:pt x="11924" y="9418"/>
                </a:lnTo>
                <a:lnTo>
                  <a:pt x="12240" y="9564"/>
                </a:lnTo>
                <a:lnTo>
                  <a:pt x="12532" y="9637"/>
                </a:lnTo>
                <a:lnTo>
                  <a:pt x="12337" y="9929"/>
                </a:lnTo>
                <a:lnTo>
                  <a:pt x="12337" y="9977"/>
                </a:lnTo>
                <a:lnTo>
                  <a:pt x="12167" y="9904"/>
                </a:lnTo>
                <a:lnTo>
                  <a:pt x="11997" y="9880"/>
                </a:lnTo>
                <a:lnTo>
                  <a:pt x="11802" y="9831"/>
                </a:lnTo>
                <a:lnTo>
                  <a:pt x="11242" y="9831"/>
                </a:lnTo>
                <a:lnTo>
                  <a:pt x="11218" y="9856"/>
                </a:lnTo>
                <a:lnTo>
                  <a:pt x="11218" y="9880"/>
                </a:lnTo>
                <a:lnTo>
                  <a:pt x="11242" y="9880"/>
                </a:lnTo>
                <a:lnTo>
                  <a:pt x="11534" y="10002"/>
                </a:lnTo>
                <a:lnTo>
                  <a:pt x="11851" y="10123"/>
                </a:lnTo>
                <a:lnTo>
                  <a:pt x="12167" y="10245"/>
                </a:lnTo>
                <a:lnTo>
                  <a:pt x="11972" y="10513"/>
                </a:lnTo>
                <a:lnTo>
                  <a:pt x="11826" y="10488"/>
                </a:lnTo>
                <a:lnTo>
                  <a:pt x="11413" y="10391"/>
                </a:lnTo>
                <a:lnTo>
                  <a:pt x="11023" y="10342"/>
                </a:lnTo>
                <a:lnTo>
                  <a:pt x="10975" y="10342"/>
                </a:lnTo>
                <a:lnTo>
                  <a:pt x="10975" y="10367"/>
                </a:lnTo>
                <a:lnTo>
                  <a:pt x="10975" y="10391"/>
                </a:lnTo>
                <a:lnTo>
                  <a:pt x="10999" y="10440"/>
                </a:lnTo>
                <a:lnTo>
                  <a:pt x="11145" y="10537"/>
                </a:lnTo>
                <a:lnTo>
                  <a:pt x="11315" y="10610"/>
                </a:lnTo>
                <a:lnTo>
                  <a:pt x="11632" y="10732"/>
                </a:lnTo>
                <a:lnTo>
                  <a:pt x="11802" y="10780"/>
                </a:lnTo>
                <a:lnTo>
                  <a:pt x="11656" y="10999"/>
                </a:lnTo>
                <a:lnTo>
                  <a:pt x="11510" y="10951"/>
                </a:lnTo>
                <a:lnTo>
                  <a:pt x="11364" y="10926"/>
                </a:lnTo>
                <a:lnTo>
                  <a:pt x="11072" y="10853"/>
                </a:lnTo>
                <a:lnTo>
                  <a:pt x="10950" y="10853"/>
                </a:lnTo>
                <a:lnTo>
                  <a:pt x="10804" y="10902"/>
                </a:lnTo>
                <a:lnTo>
                  <a:pt x="10780" y="10926"/>
                </a:lnTo>
                <a:lnTo>
                  <a:pt x="10756" y="10951"/>
                </a:lnTo>
                <a:lnTo>
                  <a:pt x="10756" y="10999"/>
                </a:lnTo>
                <a:lnTo>
                  <a:pt x="10780" y="11048"/>
                </a:lnTo>
                <a:lnTo>
                  <a:pt x="10902" y="11121"/>
                </a:lnTo>
                <a:lnTo>
                  <a:pt x="11023" y="11170"/>
                </a:lnTo>
                <a:lnTo>
                  <a:pt x="11267" y="11243"/>
                </a:lnTo>
                <a:lnTo>
                  <a:pt x="11461" y="11291"/>
                </a:lnTo>
                <a:lnTo>
                  <a:pt x="11242" y="11583"/>
                </a:lnTo>
                <a:lnTo>
                  <a:pt x="11072" y="11535"/>
                </a:lnTo>
                <a:lnTo>
                  <a:pt x="10877" y="11535"/>
                </a:lnTo>
                <a:lnTo>
                  <a:pt x="10683" y="11583"/>
                </a:lnTo>
                <a:lnTo>
                  <a:pt x="10658" y="11608"/>
                </a:lnTo>
                <a:lnTo>
                  <a:pt x="10683" y="11632"/>
                </a:lnTo>
                <a:lnTo>
                  <a:pt x="10829" y="11681"/>
                </a:lnTo>
                <a:lnTo>
                  <a:pt x="10975" y="11729"/>
                </a:lnTo>
                <a:lnTo>
                  <a:pt x="11096" y="11778"/>
                </a:lnTo>
                <a:lnTo>
                  <a:pt x="10877" y="12143"/>
                </a:lnTo>
                <a:lnTo>
                  <a:pt x="10829" y="12118"/>
                </a:lnTo>
                <a:lnTo>
                  <a:pt x="10658" y="12045"/>
                </a:lnTo>
                <a:lnTo>
                  <a:pt x="10561" y="11997"/>
                </a:lnTo>
                <a:lnTo>
                  <a:pt x="10464" y="11972"/>
                </a:lnTo>
                <a:lnTo>
                  <a:pt x="10439" y="11997"/>
                </a:lnTo>
                <a:lnTo>
                  <a:pt x="10439" y="12045"/>
                </a:lnTo>
                <a:lnTo>
                  <a:pt x="10488" y="12118"/>
                </a:lnTo>
                <a:lnTo>
                  <a:pt x="10585" y="12191"/>
                </a:lnTo>
                <a:lnTo>
                  <a:pt x="10756" y="12313"/>
                </a:lnTo>
                <a:lnTo>
                  <a:pt x="10561" y="12654"/>
                </a:lnTo>
                <a:lnTo>
                  <a:pt x="10415" y="12629"/>
                </a:lnTo>
                <a:lnTo>
                  <a:pt x="10172" y="12629"/>
                </a:lnTo>
                <a:lnTo>
                  <a:pt x="10026" y="12654"/>
                </a:lnTo>
                <a:lnTo>
                  <a:pt x="10026" y="12678"/>
                </a:lnTo>
                <a:lnTo>
                  <a:pt x="10026" y="12702"/>
                </a:lnTo>
                <a:lnTo>
                  <a:pt x="10245" y="12800"/>
                </a:lnTo>
                <a:lnTo>
                  <a:pt x="10439" y="12897"/>
                </a:lnTo>
                <a:lnTo>
                  <a:pt x="10196" y="13384"/>
                </a:lnTo>
                <a:lnTo>
                  <a:pt x="9880" y="13384"/>
                </a:lnTo>
                <a:lnTo>
                  <a:pt x="9904" y="13432"/>
                </a:lnTo>
                <a:lnTo>
                  <a:pt x="10147" y="13505"/>
                </a:lnTo>
                <a:lnTo>
                  <a:pt x="10074" y="13700"/>
                </a:lnTo>
                <a:lnTo>
                  <a:pt x="10026" y="13895"/>
                </a:lnTo>
                <a:lnTo>
                  <a:pt x="9953" y="14284"/>
                </a:lnTo>
                <a:lnTo>
                  <a:pt x="9880" y="14673"/>
                </a:lnTo>
                <a:lnTo>
                  <a:pt x="9807" y="15087"/>
                </a:lnTo>
                <a:lnTo>
                  <a:pt x="9101" y="15111"/>
                </a:lnTo>
                <a:lnTo>
                  <a:pt x="9247" y="14673"/>
                </a:lnTo>
                <a:lnTo>
                  <a:pt x="9344" y="14235"/>
                </a:lnTo>
                <a:lnTo>
                  <a:pt x="9539" y="13359"/>
                </a:lnTo>
                <a:lnTo>
                  <a:pt x="9734" y="12459"/>
                </a:lnTo>
                <a:lnTo>
                  <a:pt x="9855" y="12021"/>
                </a:lnTo>
                <a:lnTo>
                  <a:pt x="9977" y="11583"/>
                </a:lnTo>
                <a:lnTo>
                  <a:pt x="10269" y="10659"/>
                </a:lnTo>
                <a:lnTo>
                  <a:pt x="10537" y="9734"/>
                </a:lnTo>
                <a:lnTo>
                  <a:pt x="10658" y="9320"/>
                </a:lnTo>
                <a:lnTo>
                  <a:pt x="10756" y="8858"/>
                </a:lnTo>
                <a:lnTo>
                  <a:pt x="10780" y="8639"/>
                </a:lnTo>
                <a:lnTo>
                  <a:pt x="10780" y="8396"/>
                </a:lnTo>
                <a:lnTo>
                  <a:pt x="10756" y="8177"/>
                </a:lnTo>
                <a:lnTo>
                  <a:pt x="10707" y="7958"/>
                </a:lnTo>
                <a:lnTo>
                  <a:pt x="10683" y="7933"/>
                </a:lnTo>
                <a:lnTo>
                  <a:pt x="10634" y="7933"/>
                </a:lnTo>
                <a:lnTo>
                  <a:pt x="10610" y="7958"/>
                </a:lnTo>
                <a:lnTo>
                  <a:pt x="10537" y="8177"/>
                </a:lnTo>
                <a:lnTo>
                  <a:pt x="10464" y="8420"/>
                </a:lnTo>
                <a:lnTo>
                  <a:pt x="10366" y="8882"/>
                </a:lnTo>
                <a:lnTo>
                  <a:pt x="10293" y="9369"/>
                </a:lnTo>
                <a:lnTo>
                  <a:pt x="10172" y="9831"/>
                </a:lnTo>
                <a:lnTo>
                  <a:pt x="9904" y="10756"/>
                </a:lnTo>
                <a:lnTo>
                  <a:pt x="9588" y="11656"/>
                </a:lnTo>
                <a:lnTo>
                  <a:pt x="9466" y="12094"/>
                </a:lnTo>
                <a:lnTo>
                  <a:pt x="9369" y="12532"/>
                </a:lnTo>
                <a:lnTo>
                  <a:pt x="9174" y="13384"/>
                </a:lnTo>
                <a:lnTo>
                  <a:pt x="8979" y="14260"/>
                </a:lnTo>
                <a:lnTo>
                  <a:pt x="8858" y="14698"/>
                </a:lnTo>
                <a:lnTo>
                  <a:pt x="8736" y="15111"/>
                </a:lnTo>
                <a:lnTo>
                  <a:pt x="8128" y="15136"/>
                </a:lnTo>
                <a:lnTo>
                  <a:pt x="7519" y="15087"/>
                </a:lnTo>
                <a:lnTo>
                  <a:pt x="7179" y="15063"/>
                </a:lnTo>
                <a:lnTo>
                  <a:pt x="7154" y="15038"/>
                </a:lnTo>
                <a:lnTo>
                  <a:pt x="7081" y="14698"/>
                </a:lnTo>
                <a:lnTo>
                  <a:pt x="7033" y="14357"/>
                </a:lnTo>
                <a:lnTo>
                  <a:pt x="6935" y="13651"/>
                </a:lnTo>
                <a:lnTo>
                  <a:pt x="6765" y="12605"/>
                </a:lnTo>
                <a:lnTo>
                  <a:pt x="6570" y="11583"/>
                </a:lnTo>
                <a:lnTo>
                  <a:pt x="6230" y="9880"/>
                </a:lnTo>
                <a:lnTo>
                  <a:pt x="6060" y="9028"/>
                </a:lnTo>
                <a:lnTo>
                  <a:pt x="5841" y="8177"/>
                </a:lnTo>
                <a:lnTo>
                  <a:pt x="5816" y="8152"/>
                </a:lnTo>
                <a:lnTo>
                  <a:pt x="5768" y="8128"/>
                </a:lnTo>
                <a:lnTo>
                  <a:pt x="5743" y="8128"/>
                </a:lnTo>
                <a:lnTo>
                  <a:pt x="5695" y="8152"/>
                </a:lnTo>
                <a:lnTo>
                  <a:pt x="5646" y="8298"/>
                </a:lnTo>
                <a:lnTo>
                  <a:pt x="5646" y="8420"/>
                </a:lnTo>
                <a:lnTo>
                  <a:pt x="5646" y="8542"/>
                </a:lnTo>
                <a:lnTo>
                  <a:pt x="5646" y="8663"/>
                </a:lnTo>
                <a:lnTo>
                  <a:pt x="5719" y="8931"/>
                </a:lnTo>
                <a:lnTo>
                  <a:pt x="5768" y="9199"/>
                </a:lnTo>
                <a:lnTo>
                  <a:pt x="5865" y="9734"/>
                </a:lnTo>
                <a:lnTo>
                  <a:pt x="5962" y="10245"/>
                </a:lnTo>
                <a:lnTo>
                  <a:pt x="6035" y="10780"/>
                </a:lnTo>
                <a:lnTo>
                  <a:pt x="6133" y="11316"/>
                </a:lnTo>
                <a:lnTo>
                  <a:pt x="6327" y="12337"/>
                </a:lnTo>
                <a:lnTo>
                  <a:pt x="6522" y="13384"/>
                </a:lnTo>
                <a:lnTo>
                  <a:pt x="6570" y="13773"/>
                </a:lnTo>
                <a:lnTo>
                  <a:pt x="6619" y="14211"/>
                </a:lnTo>
                <a:lnTo>
                  <a:pt x="6668" y="14625"/>
                </a:lnTo>
                <a:lnTo>
                  <a:pt x="6716" y="14819"/>
                </a:lnTo>
                <a:lnTo>
                  <a:pt x="6765" y="15014"/>
                </a:lnTo>
                <a:lnTo>
                  <a:pt x="6497" y="15038"/>
                </a:lnTo>
                <a:lnTo>
                  <a:pt x="6473" y="14625"/>
                </a:lnTo>
                <a:lnTo>
                  <a:pt x="6400" y="14235"/>
                </a:lnTo>
                <a:lnTo>
                  <a:pt x="6279" y="13846"/>
                </a:lnTo>
                <a:lnTo>
                  <a:pt x="6133" y="13481"/>
                </a:lnTo>
                <a:lnTo>
                  <a:pt x="5938" y="13116"/>
                </a:lnTo>
                <a:lnTo>
                  <a:pt x="5743" y="12775"/>
                </a:lnTo>
                <a:lnTo>
                  <a:pt x="5281" y="12070"/>
                </a:lnTo>
                <a:lnTo>
                  <a:pt x="4746" y="11267"/>
                </a:lnTo>
                <a:lnTo>
                  <a:pt x="4210" y="10415"/>
                </a:lnTo>
                <a:lnTo>
                  <a:pt x="3967" y="9977"/>
                </a:lnTo>
                <a:lnTo>
                  <a:pt x="3724" y="9539"/>
                </a:lnTo>
                <a:lnTo>
                  <a:pt x="3529" y="9077"/>
                </a:lnTo>
                <a:lnTo>
                  <a:pt x="3359" y="8615"/>
                </a:lnTo>
                <a:lnTo>
                  <a:pt x="3286" y="8396"/>
                </a:lnTo>
                <a:lnTo>
                  <a:pt x="3261" y="8152"/>
                </a:lnTo>
                <a:lnTo>
                  <a:pt x="3237" y="7909"/>
                </a:lnTo>
                <a:lnTo>
                  <a:pt x="3237" y="7666"/>
                </a:lnTo>
                <a:lnTo>
                  <a:pt x="3261" y="7155"/>
                </a:lnTo>
                <a:lnTo>
                  <a:pt x="3310" y="6668"/>
                </a:lnTo>
                <a:lnTo>
                  <a:pt x="3334" y="6376"/>
                </a:lnTo>
                <a:lnTo>
                  <a:pt x="3407" y="6108"/>
                </a:lnTo>
                <a:lnTo>
                  <a:pt x="3480" y="5841"/>
                </a:lnTo>
                <a:lnTo>
                  <a:pt x="3578" y="5597"/>
                </a:lnTo>
                <a:lnTo>
                  <a:pt x="3699" y="5354"/>
                </a:lnTo>
                <a:lnTo>
                  <a:pt x="3845" y="5111"/>
                </a:lnTo>
                <a:lnTo>
                  <a:pt x="4016" y="4892"/>
                </a:lnTo>
                <a:lnTo>
                  <a:pt x="4186" y="4673"/>
                </a:lnTo>
                <a:lnTo>
                  <a:pt x="4648" y="4162"/>
                </a:lnTo>
                <a:lnTo>
                  <a:pt x="5062" y="3748"/>
                </a:lnTo>
                <a:lnTo>
                  <a:pt x="5403" y="3432"/>
                </a:lnTo>
                <a:lnTo>
                  <a:pt x="5743" y="3189"/>
                </a:lnTo>
                <a:lnTo>
                  <a:pt x="6060" y="3018"/>
                </a:lnTo>
                <a:lnTo>
                  <a:pt x="6352" y="2872"/>
                </a:lnTo>
                <a:lnTo>
                  <a:pt x="6668" y="2775"/>
                </a:lnTo>
                <a:lnTo>
                  <a:pt x="6984" y="2702"/>
                </a:lnTo>
                <a:lnTo>
                  <a:pt x="7276" y="2653"/>
                </a:lnTo>
                <a:lnTo>
                  <a:pt x="7568" y="2629"/>
                </a:lnTo>
                <a:lnTo>
                  <a:pt x="7860" y="2605"/>
                </a:lnTo>
                <a:close/>
                <a:moveTo>
                  <a:pt x="6716" y="15525"/>
                </a:moveTo>
                <a:lnTo>
                  <a:pt x="6619" y="15720"/>
                </a:lnTo>
                <a:lnTo>
                  <a:pt x="6352" y="16158"/>
                </a:lnTo>
                <a:lnTo>
                  <a:pt x="6279" y="16109"/>
                </a:lnTo>
                <a:lnTo>
                  <a:pt x="6230" y="16060"/>
                </a:lnTo>
                <a:lnTo>
                  <a:pt x="6206" y="15963"/>
                </a:lnTo>
                <a:lnTo>
                  <a:pt x="6206" y="15866"/>
                </a:lnTo>
                <a:lnTo>
                  <a:pt x="6206" y="15768"/>
                </a:lnTo>
                <a:lnTo>
                  <a:pt x="6230" y="15695"/>
                </a:lnTo>
                <a:lnTo>
                  <a:pt x="6279" y="15598"/>
                </a:lnTo>
                <a:lnTo>
                  <a:pt x="6327" y="15549"/>
                </a:lnTo>
                <a:lnTo>
                  <a:pt x="6595" y="15525"/>
                </a:lnTo>
                <a:close/>
                <a:moveTo>
                  <a:pt x="6887" y="15525"/>
                </a:moveTo>
                <a:lnTo>
                  <a:pt x="7276" y="15549"/>
                </a:lnTo>
                <a:lnTo>
                  <a:pt x="7641" y="15598"/>
                </a:lnTo>
                <a:lnTo>
                  <a:pt x="8225" y="15647"/>
                </a:lnTo>
                <a:lnTo>
                  <a:pt x="8809" y="15671"/>
                </a:lnTo>
                <a:lnTo>
                  <a:pt x="8541" y="15963"/>
                </a:lnTo>
                <a:lnTo>
                  <a:pt x="8298" y="16255"/>
                </a:lnTo>
                <a:lnTo>
                  <a:pt x="7909" y="16231"/>
                </a:lnTo>
                <a:lnTo>
                  <a:pt x="8249" y="15744"/>
                </a:lnTo>
                <a:lnTo>
                  <a:pt x="8249" y="15720"/>
                </a:lnTo>
                <a:lnTo>
                  <a:pt x="8225" y="15695"/>
                </a:lnTo>
                <a:lnTo>
                  <a:pt x="8201" y="15671"/>
                </a:lnTo>
                <a:lnTo>
                  <a:pt x="8176" y="15695"/>
                </a:lnTo>
                <a:lnTo>
                  <a:pt x="7690" y="16231"/>
                </a:lnTo>
                <a:lnTo>
                  <a:pt x="7179" y="16182"/>
                </a:lnTo>
                <a:lnTo>
                  <a:pt x="7325" y="15939"/>
                </a:lnTo>
                <a:lnTo>
                  <a:pt x="7471" y="15671"/>
                </a:lnTo>
                <a:lnTo>
                  <a:pt x="7471" y="15647"/>
                </a:lnTo>
                <a:lnTo>
                  <a:pt x="7446" y="15622"/>
                </a:lnTo>
                <a:lnTo>
                  <a:pt x="7422" y="15647"/>
                </a:lnTo>
                <a:lnTo>
                  <a:pt x="7203" y="15890"/>
                </a:lnTo>
                <a:lnTo>
                  <a:pt x="6935" y="16182"/>
                </a:lnTo>
                <a:lnTo>
                  <a:pt x="6741" y="16206"/>
                </a:lnTo>
                <a:lnTo>
                  <a:pt x="6570" y="16255"/>
                </a:lnTo>
                <a:lnTo>
                  <a:pt x="6668" y="16060"/>
                </a:lnTo>
                <a:lnTo>
                  <a:pt x="6814" y="15817"/>
                </a:lnTo>
                <a:lnTo>
                  <a:pt x="6862" y="15671"/>
                </a:lnTo>
                <a:lnTo>
                  <a:pt x="6887" y="15525"/>
                </a:lnTo>
                <a:close/>
                <a:moveTo>
                  <a:pt x="9661" y="15622"/>
                </a:moveTo>
                <a:lnTo>
                  <a:pt x="9734" y="15671"/>
                </a:lnTo>
                <a:lnTo>
                  <a:pt x="9807" y="15695"/>
                </a:lnTo>
                <a:lnTo>
                  <a:pt x="9953" y="15695"/>
                </a:lnTo>
                <a:lnTo>
                  <a:pt x="9782" y="15793"/>
                </a:lnTo>
                <a:lnTo>
                  <a:pt x="9661" y="15939"/>
                </a:lnTo>
                <a:lnTo>
                  <a:pt x="9539" y="16085"/>
                </a:lnTo>
                <a:lnTo>
                  <a:pt x="9417" y="16279"/>
                </a:lnTo>
                <a:lnTo>
                  <a:pt x="9271" y="16279"/>
                </a:lnTo>
                <a:lnTo>
                  <a:pt x="9612" y="15817"/>
                </a:lnTo>
                <a:lnTo>
                  <a:pt x="9612" y="15793"/>
                </a:lnTo>
                <a:lnTo>
                  <a:pt x="9612" y="15768"/>
                </a:lnTo>
                <a:lnTo>
                  <a:pt x="9563" y="15768"/>
                </a:lnTo>
                <a:lnTo>
                  <a:pt x="9320" y="16012"/>
                </a:lnTo>
                <a:lnTo>
                  <a:pt x="9077" y="16255"/>
                </a:lnTo>
                <a:lnTo>
                  <a:pt x="8517" y="16255"/>
                </a:lnTo>
                <a:lnTo>
                  <a:pt x="8882" y="15720"/>
                </a:lnTo>
                <a:lnTo>
                  <a:pt x="8906" y="15695"/>
                </a:lnTo>
                <a:lnTo>
                  <a:pt x="8882" y="15671"/>
                </a:lnTo>
                <a:lnTo>
                  <a:pt x="9271" y="15671"/>
                </a:lnTo>
                <a:lnTo>
                  <a:pt x="9661" y="15622"/>
                </a:lnTo>
                <a:close/>
                <a:moveTo>
                  <a:pt x="10074" y="15768"/>
                </a:moveTo>
                <a:lnTo>
                  <a:pt x="10074" y="15841"/>
                </a:lnTo>
                <a:lnTo>
                  <a:pt x="10099" y="15939"/>
                </a:lnTo>
                <a:lnTo>
                  <a:pt x="10074" y="16060"/>
                </a:lnTo>
                <a:lnTo>
                  <a:pt x="10050" y="16182"/>
                </a:lnTo>
                <a:lnTo>
                  <a:pt x="9977" y="16304"/>
                </a:lnTo>
                <a:lnTo>
                  <a:pt x="9758" y="16279"/>
                </a:lnTo>
                <a:lnTo>
                  <a:pt x="9880" y="16012"/>
                </a:lnTo>
                <a:lnTo>
                  <a:pt x="9977" y="15890"/>
                </a:lnTo>
                <a:lnTo>
                  <a:pt x="10074" y="15768"/>
                </a:lnTo>
                <a:close/>
                <a:moveTo>
                  <a:pt x="6522" y="16571"/>
                </a:moveTo>
                <a:lnTo>
                  <a:pt x="6595" y="16620"/>
                </a:lnTo>
                <a:lnTo>
                  <a:pt x="6424" y="16888"/>
                </a:lnTo>
                <a:lnTo>
                  <a:pt x="6376" y="17034"/>
                </a:lnTo>
                <a:lnTo>
                  <a:pt x="6327" y="17180"/>
                </a:lnTo>
                <a:lnTo>
                  <a:pt x="6254" y="17082"/>
                </a:lnTo>
                <a:lnTo>
                  <a:pt x="6230" y="16985"/>
                </a:lnTo>
                <a:lnTo>
                  <a:pt x="6206" y="16912"/>
                </a:lnTo>
                <a:lnTo>
                  <a:pt x="6230" y="16815"/>
                </a:lnTo>
                <a:lnTo>
                  <a:pt x="6254" y="16839"/>
                </a:lnTo>
                <a:lnTo>
                  <a:pt x="6303" y="16839"/>
                </a:lnTo>
                <a:lnTo>
                  <a:pt x="6352" y="16815"/>
                </a:lnTo>
                <a:lnTo>
                  <a:pt x="6376" y="16766"/>
                </a:lnTo>
                <a:lnTo>
                  <a:pt x="6424" y="16596"/>
                </a:lnTo>
                <a:lnTo>
                  <a:pt x="6449" y="16596"/>
                </a:lnTo>
                <a:lnTo>
                  <a:pt x="6522" y="16571"/>
                </a:lnTo>
                <a:close/>
                <a:moveTo>
                  <a:pt x="7884" y="16693"/>
                </a:moveTo>
                <a:lnTo>
                  <a:pt x="7957" y="16717"/>
                </a:lnTo>
                <a:lnTo>
                  <a:pt x="7787" y="16985"/>
                </a:lnTo>
                <a:lnTo>
                  <a:pt x="7617" y="17253"/>
                </a:lnTo>
                <a:lnTo>
                  <a:pt x="7592" y="17326"/>
                </a:lnTo>
                <a:lnTo>
                  <a:pt x="7300" y="17326"/>
                </a:lnTo>
                <a:lnTo>
                  <a:pt x="7398" y="17107"/>
                </a:lnTo>
                <a:lnTo>
                  <a:pt x="7519" y="16888"/>
                </a:lnTo>
                <a:lnTo>
                  <a:pt x="7617" y="16717"/>
                </a:lnTo>
                <a:lnTo>
                  <a:pt x="7884" y="16693"/>
                </a:lnTo>
                <a:close/>
                <a:moveTo>
                  <a:pt x="8225" y="16717"/>
                </a:moveTo>
                <a:lnTo>
                  <a:pt x="8736" y="16742"/>
                </a:lnTo>
                <a:lnTo>
                  <a:pt x="8541" y="17034"/>
                </a:lnTo>
                <a:lnTo>
                  <a:pt x="8371" y="17326"/>
                </a:lnTo>
                <a:lnTo>
                  <a:pt x="7909" y="17326"/>
                </a:lnTo>
                <a:lnTo>
                  <a:pt x="7933" y="17277"/>
                </a:lnTo>
                <a:lnTo>
                  <a:pt x="8225" y="16717"/>
                </a:lnTo>
                <a:close/>
                <a:moveTo>
                  <a:pt x="9223" y="16742"/>
                </a:moveTo>
                <a:lnTo>
                  <a:pt x="8979" y="17350"/>
                </a:lnTo>
                <a:lnTo>
                  <a:pt x="8663" y="17350"/>
                </a:lnTo>
                <a:lnTo>
                  <a:pt x="8979" y="16742"/>
                </a:lnTo>
                <a:close/>
                <a:moveTo>
                  <a:pt x="9928" y="16742"/>
                </a:moveTo>
                <a:lnTo>
                  <a:pt x="9661" y="17253"/>
                </a:lnTo>
                <a:lnTo>
                  <a:pt x="9612" y="17350"/>
                </a:lnTo>
                <a:lnTo>
                  <a:pt x="9320" y="17350"/>
                </a:lnTo>
                <a:lnTo>
                  <a:pt x="9563" y="16742"/>
                </a:lnTo>
                <a:close/>
                <a:moveTo>
                  <a:pt x="10147" y="16839"/>
                </a:moveTo>
                <a:lnTo>
                  <a:pt x="10220" y="16961"/>
                </a:lnTo>
                <a:lnTo>
                  <a:pt x="10245" y="17107"/>
                </a:lnTo>
                <a:lnTo>
                  <a:pt x="10220" y="17228"/>
                </a:lnTo>
                <a:lnTo>
                  <a:pt x="10147" y="17350"/>
                </a:lnTo>
                <a:lnTo>
                  <a:pt x="9928" y="17350"/>
                </a:lnTo>
                <a:lnTo>
                  <a:pt x="9953" y="17277"/>
                </a:lnTo>
                <a:lnTo>
                  <a:pt x="10050" y="17082"/>
                </a:lnTo>
                <a:lnTo>
                  <a:pt x="10147" y="16839"/>
                </a:lnTo>
                <a:close/>
                <a:moveTo>
                  <a:pt x="6862" y="16693"/>
                </a:moveTo>
                <a:lnTo>
                  <a:pt x="7081" y="16717"/>
                </a:lnTo>
                <a:lnTo>
                  <a:pt x="7300" y="16717"/>
                </a:lnTo>
                <a:lnTo>
                  <a:pt x="7106" y="17009"/>
                </a:lnTo>
                <a:lnTo>
                  <a:pt x="6935" y="17326"/>
                </a:lnTo>
                <a:lnTo>
                  <a:pt x="6741" y="17350"/>
                </a:lnTo>
                <a:lnTo>
                  <a:pt x="6570" y="17399"/>
                </a:lnTo>
                <a:lnTo>
                  <a:pt x="6619" y="17204"/>
                </a:lnTo>
                <a:lnTo>
                  <a:pt x="6692" y="17034"/>
                </a:lnTo>
                <a:lnTo>
                  <a:pt x="6862" y="16693"/>
                </a:lnTo>
                <a:close/>
                <a:moveTo>
                  <a:pt x="6473" y="17618"/>
                </a:moveTo>
                <a:lnTo>
                  <a:pt x="6643" y="17691"/>
                </a:lnTo>
                <a:lnTo>
                  <a:pt x="6814" y="17715"/>
                </a:lnTo>
                <a:lnTo>
                  <a:pt x="6789" y="17910"/>
                </a:lnTo>
                <a:lnTo>
                  <a:pt x="6765" y="18080"/>
                </a:lnTo>
                <a:lnTo>
                  <a:pt x="6643" y="17983"/>
                </a:lnTo>
                <a:lnTo>
                  <a:pt x="6546" y="17861"/>
                </a:lnTo>
                <a:lnTo>
                  <a:pt x="6352" y="17642"/>
                </a:lnTo>
                <a:lnTo>
                  <a:pt x="6376" y="17618"/>
                </a:lnTo>
                <a:lnTo>
                  <a:pt x="6424" y="17642"/>
                </a:lnTo>
                <a:lnTo>
                  <a:pt x="6473" y="17618"/>
                </a:lnTo>
                <a:close/>
                <a:moveTo>
                  <a:pt x="7398" y="17739"/>
                </a:moveTo>
                <a:lnTo>
                  <a:pt x="7300" y="18031"/>
                </a:lnTo>
                <a:lnTo>
                  <a:pt x="7252" y="18177"/>
                </a:lnTo>
                <a:lnTo>
                  <a:pt x="7252" y="18299"/>
                </a:lnTo>
                <a:lnTo>
                  <a:pt x="7008" y="18202"/>
                </a:lnTo>
                <a:lnTo>
                  <a:pt x="7154" y="17739"/>
                </a:lnTo>
                <a:close/>
                <a:moveTo>
                  <a:pt x="8833" y="17715"/>
                </a:moveTo>
                <a:lnTo>
                  <a:pt x="8785" y="17837"/>
                </a:lnTo>
                <a:lnTo>
                  <a:pt x="8736" y="17983"/>
                </a:lnTo>
                <a:lnTo>
                  <a:pt x="8712" y="18104"/>
                </a:lnTo>
                <a:lnTo>
                  <a:pt x="8736" y="18153"/>
                </a:lnTo>
                <a:lnTo>
                  <a:pt x="8736" y="18202"/>
                </a:lnTo>
                <a:lnTo>
                  <a:pt x="8809" y="18250"/>
                </a:lnTo>
                <a:lnTo>
                  <a:pt x="8882" y="18250"/>
                </a:lnTo>
                <a:lnTo>
                  <a:pt x="8931" y="18226"/>
                </a:lnTo>
                <a:lnTo>
                  <a:pt x="9004" y="18153"/>
                </a:lnTo>
                <a:lnTo>
                  <a:pt x="9125" y="17958"/>
                </a:lnTo>
                <a:lnTo>
                  <a:pt x="9198" y="17739"/>
                </a:lnTo>
                <a:lnTo>
                  <a:pt x="9393" y="17739"/>
                </a:lnTo>
                <a:lnTo>
                  <a:pt x="9369" y="17861"/>
                </a:lnTo>
                <a:lnTo>
                  <a:pt x="9369" y="18007"/>
                </a:lnTo>
                <a:lnTo>
                  <a:pt x="9125" y="18153"/>
                </a:lnTo>
                <a:lnTo>
                  <a:pt x="8833" y="18275"/>
                </a:lnTo>
                <a:lnTo>
                  <a:pt x="8566" y="18372"/>
                </a:lnTo>
                <a:lnTo>
                  <a:pt x="8249" y="18421"/>
                </a:lnTo>
                <a:lnTo>
                  <a:pt x="8274" y="18275"/>
                </a:lnTo>
                <a:lnTo>
                  <a:pt x="8371" y="17983"/>
                </a:lnTo>
                <a:lnTo>
                  <a:pt x="8468" y="17715"/>
                </a:lnTo>
                <a:close/>
                <a:moveTo>
                  <a:pt x="8176" y="17715"/>
                </a:moveTo>
                <a:lnTo>
                  <a:pt x="8030" y="18056"/>
                </a:lnTo>
                <a:lnTo>
                  <a:pt x="7957" y="18250"/>
                </a:lnTo>
                <a:lnTo>
                  <a:pt x="7933" y="18445"/>
                </a:lnTo>
                <a:lnTo>
                  <a:pt x="7738" y="18421"/>
                </a:lnTo>
                <a:lnTo>
                  <a:pt x="7568" y="18396"/>
                </a:lnTo>
                <a:lnTo>
                  <a:pt x="7568" y="18226"/>
                </a:lnTo>
                <a:lnTo>
                  <a:pt x="7641" y="17983"/>
                </a:lnTo>
                <a:lnTo>
                  <a:pt x="7738" y="17715"/>
                </a:lnTo>
                <a:close/>
                <a:moveTo>
                  <a:pt x="8128" y="2094"/>
                </a:moveTo>
                <a:lnTo>
                  <a:pt x="7714" y="2142"/>
                </a:lnTo>
                <a:lnTo>
                  <a:pt x="7325" y="2191"/>
                </a:lnTo>
                <a:lnTo>
                  <a:pt x="6935" y="2264"/>
                </a:lnTo>
                <a:lnTo>
                  <a:pt x="6546" y="2386"/>
                </a:lnTo>
                <a:lnTo>
                  <a:pt x="6181" y="2507"/>
                </a:lnTo>
                <a:lnTo>
                  <a:pt x="5841" y="2653"/>
                </a:lnTo>
                <a:lnTo>
                  <a:pt x="5500" y="2824"/>
                </a:lnTo>
                <a:lnTo>
                  <a:pt x="5184" y="3018"/>
                </a:lnTo>
                <a:lnTo>
                  <a:pt x="4892" y="3237"/>
                </a:lnTo>
                <a:lnTo>
                  <a:pt x="4551" y="3554"/>
                </a:lnTo>
                <a:lnTo>
                  <a:pt x="4210" y="3918"/>
                </a:lnTo>
                <a:lnTo>
                  <a:pt x="3918" y="4332"/>
                </a:lnTo>
                <a:lnTo>
                  <a:pt x="3626" y="4746"/>
                </a:lnTo>
                <a:lnTo>
                  <a:pt x="3383" y="5159"/>
                </a:lnTo>
                <a:lnTo>
                  <a:pt x="3164" y="5549"/>
                </a:lnTo>
                <a:lnTo>
                  <a:pt x="3018" y="5889"/>
                </a:lnTo>
                <a:lnTo>
                  <a:pt x="2921" y="6157"/>
                </a:lnTo>
                <a:lnTo>
                  <a:pt x="2823" y="6595"/>
                </a:lnTo>
                <a:lnTo>
                  <a:pt x="2775" y="7057"/>
                </a:lnTo>
                <a:lnTo>
                  <a:pt x="2750" y="7495"/>
                </a:lnTo>
                <a:lnTo>
                  <a:pt x="2775" y="7958"/>
                </a:lnTo>
                <a:lnTo>
                  <a:pt x="2823" y="8396"/>
                </a:lnTo>
                <a:lnTo>
                  <a:pt x="2921" y="8834"/>
                </a:lnTo>
                <a:lnTo>
                  <a:pt x="3067" y="9272"/>
                </a:lnTo>
                <a:lnTo>
                  <a:pt x="3237" y="9685"/>
                </a:lnTo>
                <a:lnTo>
                  <a:pt x="3602" y="10367"/>
                </a:lnTo>
                <a:lnTo>
                  <a:pt x="3991" y="11024"/>
                </a:lnTo>
                <a:lnTo>
                  <a:pt x="4843" y="12337"/>
                </a:lnTo>
                <a:lnTo>
                  <a:pt x="5281" y="13019"/>
                </a:lnTo>
                <a:lnTo>
                  <a:pt x="5476" y="13384"/>
                </a:lnTo>
                <a:lnTo>
                  <a:pt x="5646" y="13724"/>
                </a:lnTo>
                <a:lnTo>
                  <a:pt x="5792" y="14089"/>
                </a:lnTo>
                <a:lnTo>
                  <a:pt x="5914" y="14454"/>
                </a:lnTo>
                <a:lnTo>
                  <a:pt x="5987" y="14844"/>
                </a:lnTo>
                <a:lnTo>
                  <a:pt x="5987" y="15282"/>
                </a:lnTo>
                <a:lnTo>
                  <a:pt x="5962" y="15379"/>
                </a:lnTo>
                <a:lnTo>
                  <a:pt x="5962" y="15428"/>
                </a:lnTo>
                <a:lnTo>
                  <a:pt x="5889" y="15525"/>
                </a:lnTo>
                <a:lnTo>
                  <a:pt x="5841" y="15647"/>
                </a:lnTo>
                <a:lnTo>
                  <a:pt x="5816" y="15768"/>
                </a:lnTo>
                <a:lnTo>
                  <a:pt x="5792" y="15914"/>
                </a:lnTo>
                <a:lnTo>
                  <a:pt x="5816" y="16036"/>
                </a:lnTo>
                <a:lnTo>
                  <a:pt x="5841" y="16158"/>
                </a:lnTo>
                <a:lnTo>
                  <a:pt x="5889" y="16279"/>
                </a:lnTo>
                <a:lnTo>
                  <a:pt x="5962" y="16377"/>
                </a:lnTo>
                <a:lnTo>
                  <a:pt x="5865" y="16474"/>
                </a:lnTo>
                <a:lnTo>
                  <a:pt x="5792" y="16620"/>
                </a:lnTo>
                <a:lnTo>
                  <a:pt x="5768" y="16766"/>
                </a:lnTo>
                <a:lnTo>
                  <a:pt x="5768" y="16912"/>
                </a:lnTo>
                <a:lnTo>
                  <a:pt x="5768" y="17058"/>
                </a:lnTo>
                <a:lnTo>
                  <a:pt x="5816" y="17204"/>
                </a:lnTo>
                <a:lnTo>
                  <a:pt x="5889" y="17350"/>
                </a:lnTo>
                <a:lnTo>
                  <a:pt x="5987" y="17472"/>
                </a:lnTo>
                <a:lnTo>
                  <a:pt x="5962" y="17496"/>
                </a:lnTo>
                <a:lnTo>
                  <a:pt x="5914" y="17618"/>
                </a:lnTo>
                <a:lnTo>
                  <a:pt x="5914" y="17715"/>
                </a:lnTo>
                <a:lnTo>
                  <a:pt x="5938" y="17837"/>
                </a:lnTo>
                <a:lnTo>
                  <a:pt x="5987" y="17934"/>
                </a:lnTo>
                <a:lnTo>
                  <a:pt x="6133" y="18129"/>
                </a:lnTo>
                <a:lnTo>
                  <a:pt x="6303" y="18299"/>
                </a:lnTo>
                <a:lnTo>
                  <a:pt x="6424" y="18421"/>
                </a:lnTo>
                <a:lnTo>
                  <a:pt x="6570" y="18518"/>
                </a:lnTo>
                <a:lnTo>
                  <a:pt x="6862" y="18688"/>
                </a:lnTo>
                <a:lnTo>
                  <a:pt x="7179" y="18810"/>
                </a:lnTo>
                <a:lnTo>
                  <a:pt x="7495" y="18859"/>
                </a:lnTo>
                <a:lnTo>
                  <a:pt x="7738" y="18883"/>
                </a:lnTo>
                <a:lnTo>
                  <a:pt x="7982" y="18883"/>
                </a:lnTo>
                <a:lnTo>
                  <a:pt x="8030" y="18956"/>
                </a:lnTo>
                <a:lnTo>
                  <a:pt x="8079" y="18980"/>
                </a:lnTo>
                <a:lnTo>
                  <a:pt x="8128" y="18980"/>
                </a:lnTo>
                <a:lnTo>
                  <a:pt x="8176" y="18956"/>
                </a:lnTo>
                <a:lnTo>
                  <a:pt x="8201" y="18907"/>
                </a:lnTo>
                <a:lnTo>
                  <a:pt x="8201" y="18883"/>
                </a:lnTo>
                <a:lnTo>
                  <a:pt x="8493" y="18834"/>
                </a:lnTo>
                <a:lnTo>
                  <a:pt x="8785" y="18761"/>
                </a:lnTo>
                <a:lnTo>
                  <a:pt x="9052" y="18664"/>
                </a:lnTo>
                <a:lnTo>
                  <a:pt x="9320" y="18542"/>
                </a:lnTo>
                <a:lnTo>
                  <a:pt x="9563" y="18396"/>
                </a:lnTo>
                <a:lnTo>
                  <a:pt x="9807" y="18226"/>
                </a:lnTo>
                <a:lnTo>
                  <a:pt x="10050" y="18056"/>
                </a:lnTo>
                <a:lnTo>
                  <a:pt x="10269" y="17837"/>
                </a:lnTo>
                <a:lnTo>
                  <a:pt x="10318" y="17764"/>
                </a:lnTo>
                <a:lnTo>
                  <a:pt x="10342" y="17691"/>
                </a:lnTo>
                <a:lnTo>
                  <a:pt x="10464" y="17593"/>
                </a:lnTo>
                <a:lnTo>
                  <a:pt x="10537" y="17447"/>
                </a:lnTo>
                <a:lnTo>
                  <a:pt x="10585" y="17301"/>
                </a:lnTo>
                <a:lnTo>
                  <a:pt x="10634" y="17107"/>
                </a:lnTo>
                <a:lnTo>
                  <a:pt x="10634" y="16936"/>
                </a:lnTo>
                <a:lnTo>
                  <a:pt x="10585" y="16742"/>
                </a:lnTo>
                <a:lnTo>
                  <a:pt x="10512" y="16596"/>
                </a:lnTo>
                <a:lnTo>
                  <a:pt x="10391" y="16474"/>
                </a:lnTo>
                <a:lnTo>
                  <a:pt x="10488" y="16255"/>
                </a:lnTo>
                <a:lnTo>
                  <a:pt x="10537" y="16036"/>
                </a:lnTo>
                <a:lnTo>
                  <a:pt x="10537" y="15817"/>
                </a:lnTo>
                <a:lnTo>
                  <a:pt x="10488" y="15574"/>
                </a:lnTo>
                <a:lnTo>
                  <a:pt x="10415" y="15476"/>
                </a:lnTo>
                <a:lnTo>
                  <a:pt x="10342" y="15379"/>
                </a:lnTo>
                <a:lnTo>
                  <a:pt x="10342" y="15306"/>
                </a:lnTo>
                <a:lnTo>
                  <a:pt x="10415" y="14965"/>
                </a:lnTo>
                <a:lnTo>
                  <a:pt x="10464" y="14625"/>
                </a:lnTo>
                <a:lnTo>
                  <a:pt x="10512" y="14284"/>
                </a:lnTo>
                <a:lnTo>
                  <a:pt x="10585" y="13943"/>
                </a:lnTo>
                <a:lnTo>
                  <a:pt x="10658" y="13700"/>
                </a:lnTo>
                <a:lnTo>
                  <a:pt x="10756" y="13457"/>
                </a:lnTo>
                <a:lnTo>
                  <a:pt x="10999" y="12994"/>
                </a:lnTo>
                <a:lnTo>
                  <a:pt x="11023" y="12970"/>
                </a:lnTo>
                <a:lnTo>
                  <a:pt x="11023" y="12946"/>
                </a:lnTo>
                <a:lnTo>
                  <a:pt x="11340" y="12459"/>
                </a:lnTo>
                <a:lnTo>
                  <a:pt x="11632" y="11972"/>
                </a:lnTo>
                <a:lnTo>
                  <a:pt x="12191" y="11194"/>
                </a:lnTo>
                <a:lnTo>
                  <a:pt x="12483" y="10780"/>
                </a:lnTo>
                <a:lnTo>
                  <a:pt x="12751" y="10367"/>
                </a:lnTo>
                <a:lnTo>
                  <a:pt x="12994" y="9953"/>
                </a:lnTo>
                <a:lnTo>
                  <a:pt x="13213" y="9515"/>
                </a:lnTo>
                <a:lnTo>
                  <a:pt x="13384" y="9053"/>
                </a:lnTo>
                <a:lnTo>
                  <a:pt x="13457" y="8809"/>
                </a:lnTo>
                <a:lnTo>
                  <a:pt x="13505" y="8590"/>
                </a:lnTo>
                <a:lnTo>
                  <a:pt x="13554" y="8152"/>
                </a:lnTo>
                <a:lnTo>
                  <a:pt x="13554" y="7714"/>
                </a:lnTo>
                <a:lnTo>
                  <a:pt x="13505" y="7276"/>
                </a:lnTo>
                <a:lnTo>
                  <a:pt x="13432" y="6838"/>
                </a:lnTo>
                <a:lnTo>
                  <a:pt x="13335" y="6400"/>
                </a:lnTo>
                <a:lnTo>
                  <a:pt x="13213" y="5962"/>
                </a:lnTo>
                <a:lnTo>
                  <a:pt x="12946" y="5135"/>
                </a:lnTo>
                <a:lnTo>
                  <a:pt x="12800" y="4770"/>
                </a:lnTo>
                <a:lnTo>
                  <a:pt x="12605" y="4429"/>
                </a:lnTo>
                <a:lnTo>
                  <a:pt x="12386" y="4113"/>
                </a:lnTo>
                <a:lnTo>
                  <a:pt x="12143" y="3797"/>
                </a:lnTo>
                <a:lnTo>
                  <a:pt x="12143" y="3773"/>
                </a:lnTo>
                <a:lnTo>
                  <a:pt x="12094" y="3675"/>
                </a:lnTo>
                <a:lnTo>
                  <a:pt x="12021" y="3602"/>
                </a:lnTo>
                <a:lnTo>
                  <a:pt x="11948" y="3554"/>
                </a:lnTo>
                <a:lnTo>
                  <a:pt x="11851" y="3505"/>
                </a:lnTo>
                <a:lnTo>
                  <a:pt x="11607" y="3286"/>
                </a:lnTo>
                <a:lnTo>
                  <a:pt x="11340" y="3091"/>
                </a:lnTo>
                <a:lnTo>
                  <a:pt x="11072" y="2897"/>
                </a:lnTo>
                <a:lnTo>
                  <a:pt x="10804" y="2726"/>
                </a:lnTo>
                <a:lnTo>
                  <a:pt x="10464" y="2556"/>
                </a:lnTo>
                <a:lnTo>
                  <a:pt x="10099" y="2386"/>
                </a:lnTo>
                <a:lnTo>
                  <a:pt x="9709" y="2264"/>
                </a:lnTo>
                <a:lnTo>
                  <a:pt x="9320" y="2191"/>
                </a:lnTo>
                <a:lnTo>
                  <a:pt x="8931" y="2142"/>
                </a:lnTo>
                <a:lnTo>
                  <a:pt x="8517" y="2094"/>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1891;p13">
            <a:extLst>
              <a:ext uri="{FF2B5EF4-FFF2-40B4-BE49-F238E27FC236}">
                <a16:creationId xmlns:a16="http://schemas.microsoft.com/office/drawing/2014/main" id="{8B550D88-9D90-CB42-B796-CFB1461CBD02}"/>
              </a:ext>
            </a:extLst>
          </p:cNvPr>
          <p:cNvSpPr txBox="1">
            <a:spLocks/>
          </p:cNvSpPr>
          <p:nvPr/>
        </p:nvSpPr>
        <p:spPr>
          <a:xfrm>
            <a:off x="4271165" y="2632452"/>
            <a:ext cx="2412488" cy="662812"/>
          </a:xfrm>
          <a:prstGeom prst="rect">
            <a:avLst/>
          </a:prstGeom>
          <a:ln>
            <a:noFill/>
          </a:ln>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pPr>
            <a:r>
              <a:rPr lang="en-CA" sz="16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Psychotherapeutic Approaches </a:t>
            </a:r>
          </a:p>
        </p:txBody>
      </p:sp>
      <p:sp>
        <p:nvSpPr>
          <p:cNvPr id="9" name="Google Shape;1936;p19">
            <a:extLst>
              <a:ext uri="{FF2B5EF4-FFF2-40B4-BE49-F238E27FC236}">
                <a16:creationId xmlns:a16="http://schemas.microsoft.com/office/drawing/2014/main" id="{1213768C-D5AA-8245-9331-E744FEE4EA74}"/>
              </a:ext>
            </a:extLst>
          </p:cNvPr>
          <p:cNvSpPr/>
          <p:nvPr/>
        </p:nvSpPr>
        <p:spPr>
          <a:xfrm>
            <a:off x="9251344" y="1943074"/>
            <a:ext cx="985962" cy="919395"/>
          </a:xfrm>
          <a:custGeom>
            <a:avLst/>
            <a:gdLst/>
            <a:ahLst/>
            <a:cxnLst/>
            <a:rect l="l" t="t" r="r" b="b"/>
            <a:pathLst>
              <a:path w="89712" h="82958" extrusionOk="0">
                <a:moveTo>
                  <a:pt x="52672" y="2049"/>
                </a:moveTo>
                <a:cubicBezTo>
                  <a:pt x="40979" y="2915"/>
                  <a:pt x="28376" y="5688"/>
                  <a:pt x="19269" y="13072"/>
                </a:cubicBezTo>
                <a:cubicBezTo>
                  <a:pt x="7810" y="22364"/>
                  <a:pt x="-450" y="41692"/>
                  <a:pt x="5574" y="55159"/>
                </a:cubicBezTo>
                <a:cubicBezTo>
                  <a:pt x="12935" y="71613"/>
                  <a:pt x="33988" y="83483"/>
                  <a:pt x="52004" y="82883"/>
                </a:cubicBezTo>
                <a:cubicBezTo>
                  <a:pt x="62654" y="82528"/>
                  <a:pt x="75555" y="78169"/>
                  <a:pt x="80730" y="68854"/>
                </a:cubicBezTo>
                <a:cubicBezTo>
                  <a:pt x="89352" y="53334"/>
                  <a:pt x="86569" y="30516"/>
                  <a:pt x="76722" y="15744"/>
                </a:cubicBezTo>
                <a:cubicBezTo>
                  <a:pt x="69002" y="4163"/>
                  <a:pt x="51061" y="-2643"/>
                  <a:pt x="37641" y="1047"/>
                </a:cubicBezTo>
                <a:cubicBezTo>
                  <a:pt x="22585" y="5187"/>
                  <a:pt x="4685" y="14958"/>
                  <a:pt x="898" y="30107"/>
                </a:cubicBezTo>
                <a:cubicBezTo>
                  <a:pt x="-3402" y="47308"/>
                  <a:pt x="8934" y="71200"/>
                  <a:pt x="25616" y="77205"/>
                </a:cubicBezTo>
                <a:cubicBezTo>
                  <a:pt x="45696" y="84433"/>
                  <a:pt x="76756" y="77025"/>
                  <a:pt x="86743" y="58165"/>
                </a:cubicBezTo>
                <a:cubicBezTo>
                  <a:pt x="93824" y="44791"/>
                  <a:pt x="86932" y="25486"/>
                  <a:pt x="77390" y="13740"/>
                </a:cubicBezTo>
                <a:cubicBezTo>
                  <a:pt x="74163" y="9767"/>
                  <a:pt x="71332" y="4292"/>
                  <a:pt x="66367" y="3051"/>
                </a:cubicBezTo>
              </a:path>
            </a:pathLst>
          </a:custGeom>
          <a:noFill/>
          <a:ln w="19050" cap="rnd" cmpd="sng">
            <a:solidFill>
              <a:srgbClr val="FFFFFF"/>
            </a:solidFill>
            <a:prstDash val="solid"/>
            <a:round/>
            <a:headEnd type="none" w="med" len="med"/>
            <a:tailEnd type="none" w="med" len="med"/>
          </a:ln>
        </p:spPr>
      </p:sp>
      <p:sp>
        <p:nvSpPr>
          <p:cNvPr id="11" name="Google Shape;1891;p13">
            <a:extLst>
              <a:ext uri="{FF2B5EF4-FFF2-40B4-BE49-F238E27FC236}">
                <a16:creationId xmlns:a16="http://schemas.microsoft.com/office/drawing/2014/main" id="{ABD00413-DEE2-4446-866C-5D797177B344}"/>
              </a:ext>
            </a:extLst>
          </p:cNvPr>
          <p:cNvSpPr txBox="1">
            <a:spLocks/>
          </p:cNvSpPr>
          <p:nvPr/>
        </p:nvSpPr>
        <p:spPr>
          <a:xfrm>
            <a:off x="9303698" y="2438197"/>
            <a:ext cx="901131" cy="325917"/>
          </a:xfrm>
          <a:prstGeom prst="rect">
            <a:avLst/>
          </a:prstGeom>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pPr>
            <a:r>
              <a:rPr lang="en-CA" sz="1200" dirty="0">
                <a:solidFill>
                  <a:schemeClr val="bg1"/>
                </a:solidFill>
                <a:latin typeface="Chalkboard" panose="03050602040202020205" pitchFamily="66" charset="77"/>
                <a:ea typeface="Bodoni Ornaments" pitchFamily="2" charset="0"/>
                <a:cs typeface="Biome" panose="020B0604020202020204" pitchFamily="34" charset="0"/>
              </a:rPr>
              <a:t>MORE INFO</a:t>
            </a:r>
          </a:p>
        </p:txBody>
      </p:sp>
      <p:sp>
        <p:nvSpPr>
          <p:cNvPr id="13" name="Google Shape;1891;p13">
            <a:extLst>
              <a:ext uri="{FF2B5EF4-FFF2-40B4-BE49-F238E27FC236}">
                <a16:creationId xmlns:a16="http://schemas.microsoft.com/office/drawing/2014/main" id="{BE85083D-2098-4146-8D8F-A2BC68A5DD8B}"/>
              </a:ext>
            </a:extLst>
          </p:cNvPr>
          <p:cNvSpPr txBox="1">
            <a:spLocks/>
          </p:cNvSpPr>
          <p:nvPr/>
        </p:nvSpPr>
        <p:spPr>
          <a:xfrm>
            <a:off x="1758285" y="2019692"/>
            <a:ext cx="2074524" cy="662812"/>
          </a:xfrm>
          <a:prstGeom prst="rect">
            <a:avLst/>
          </a:prstGeom>
          <a:ln>
            <a:noFill/>
          </a:ln>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Cognitive Behaviour Therapy (CBT) </a:t>
            </a:r>
          </a:p>
        </p:txBody>
      </p:sp>
      <p:sp>
        <p:nvSpPr>
          <p:cNvPr id="14" name="Google Shape;1891;p13">
            <a:extLst>
              <a:ext uri="{FF2B5EF4-FFF2-40B4-BE49-F238E27FC236}">
                <a16:creationId xmlns:a16="http://schemas.microsoft.com/office/drawing/2014/main" id="{3D270C59-5BBE-DF4E-B0B1-C6D510673DF1}"/>
              </a:ext>
            </a:extLst>
          </p:cNvPr>
          <p:cNvSpPr txBox="1">
            <a:spLocks/>
          </p:cNvSpPr>
          <p:nvPr/>
        </p:nvSpPr>
        <p:spPr>
          <a:xfrm>
            <a:off x="5815624" y="1215309"/>
            <a:ext cx="3130174" cy="662812"/>
          </a:xfrm>
          <a:prstGeom prst="rect">
            <a:avLst/>
          </a:prstGeom>
          <a:ln>
            <a:noFill/>
          </a:ln>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Mindfulness-Based Therapy   </a:t>
            </a:r>
          </a:p>
        </p:txBody>
      </p:sp>
      <p:sp>
        <p:nvSpPr>
          <p:cNvPr id="15" name="Google Shape;1891;p13">
            <a:extLst>
              <a:ext uri="{FF2B5EF4-FFF2-40B4-BE49-F238E27FC236}">
                <a16:creationId xmlns:a16="http://schemas.microsoft.com/office/drawing/2014/main" id="{FBC9ED56-ACDE-B44E-93F4-6C8B753FE124}"/>
              </a:ext>
            </a:extLst>
          </p:cNvPr>
          <p:cNvSpPr txBox="1">
            <a:spLocks/>
          </p:cNvSpPr>
          <p:nvPr/>
        </p:nvSpPr>
        <p:spPr>
          <a:xfrm>
            <a:off x="2223475" y="1169550"/>
            <a:ext cx="3130174" cy="662812"/>
          </a:xfrm>
          <a:prstGeom prst="rect">
            <a:avLst/>
          </a:prstGeom>
          <a:ln>
            <a:noFill/>
          </a:ln>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Interpersonal Therapy   </a:t>
            </a:r>
          </a:p>
        </p:txBody>
      </p:sp>
      <p:sp>
        <p:nvSpPr>
          <p:cNvPr id="18" name="Google Shape;1891;p13">
            <a:extLst>
              <a:ext uri="{FF2B5EF4-FFF2-40B4-BE49-F238E27FC236}">
                <a16:creationId xmlns:a16="http://schemas.microsoft.com/office/drawing/2014/main" id="{CE19CAD2-28CF-6A46-8BC4-CC3C0E63B067}"/>
              </a:ext>
            </a:extLst>
          </p:cNvPr>
          <p:cNvSpPr txBox="1">
            <a:spLocks/>
          </p:cNvSpPr>
          <p:nvPr/>
        </p:nvSpPr>
        <p:spPr>
          <a:xfrm>
            <a:off x="1509948" y="3217145"/>
            <a:ext cx="2253802" cy="662812"/>
          </a:xfrm>
          <a:prstGeom prst="rect">
            <a:avLst/>
          </a:prstGeom>
          <a:ln>
            <a:noFill/>
          </a:ln>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Exposure with Response Prevention (ERP) </a:t>
            </a:r>
          </a:p>
        </p:txBody>
      </p:sp>
      <p:sp>
        <p:nvSpPr>
          <p:cNvPr id="19" name="Google Shape;1891;p13">
            <a:extLst>
              <a:ext uri="{FF2B5EF4-FFF2-40B4-BE49-F238E27FC236}">
                <a16:creationId xmlns:a16="http://schemas.microsoft.com/office/drawing/2014/main" id="{A1CED1FD-3F8A-1041-875B-0BA08B25336C}"/>
              </a:ext>
            </a:extLst>
          </p:cNvPr>
          <p:cNvSpPr txBox="1">
            <a:spLocks/>
          </p:cNvSpPr>
          <p:nvPr/>
        </p:nvSpPr>
        <p:spPr>
          <a:xfrm>
            <a:off x="7117782" y="3451711"/>
            <a:ext cx="2074524" cy="662812"/>
          </a:xfrm>
          <a:prstGeom prst="rect">
            <a:avLst/>
          </a:prstGeom>
          <a:ln>
            <a:noFill/>
          </a:ln>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Dialectical Behaviour Therapy (DBT)</a:t>
            </a:r>
          </a:p>
        </p:txBody>
      </p:sp>
      <p:sp>
        <p:nvSpPr>
          <p:cNvPr id="20" name="Google Shape;1891;p13">
            <a:extLst>
              <a:ext uri="{FF2B5EF4-FFF2-40B4-BE49-F238E27FC236}">
                <a16:creationId xmlns:a16="http://schemas.microsoft.com/office/drawing/2014/main" id="{112CCF4A-ED46-9448-B74B-2892C3C7BB13}"/>
              </a:ext>
            </a:extLst>
          </p:cNvPr>
          <p:cNvSpPr txBox="1">
            <a:spLocks/>
          </p:cNvSpPr>
          <p:nvPr/>
        </p:nvSpPr>
        <p:spPr>
          <a:xfrm>
            <a:off x="7152579" y="2001358"/>
            <a:ext cx="2408869" cy="662812"/>
          </a:xfrm>
          <a:prstGeom prst="rect">
            <a:avLst/>
          </a:prstGeom>
          <a:ln>
            <a:noFill/>
          </a:ln>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Acceptance and Commitment Therapy (ACT)</a:t>
            </a:r>
          </a:p>
        </p:txBody>
      </p:sp>
      <p:sp>
        <p:nvSpPr>
          <p:cNvPr id="21" name="Google Shape;1891;p13">
            <a:extLst>
              <a:ext uri="{FF2B5EF4-FFF2-40B4-BE49-F238E27FC236}">
                <a16:creationId xmlns:a16="http://schemas.microsoft.com/office/drawing/2014/main" id="{B62D89AB-65BB-3144-A02F-CEE9BF0BC184}"/>
              </a:ext>
            </a:extLst>
          </p:cNvPr>
          <p:cNvSpPr txBox="1">
            <a:spLocks/>
          </p:cNvSpPr>
          <p:nvPr/>
        </p:nvSpPr>
        <p:spPr>
          <a:xfrm>
            <a:off x="2038319" y="4215799"/>
            <a:ext cx="2253803" cy="662812"/>
          </a:xfrm>
          <a:prstGeom prst="rect">
            <a:avLst/>
          </a:prstGeom>
          <a:ln>
            <a:noFill/>
          </a:ln>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Transdiagnostic Approach / Universal Protocol (UP) </a:t>
            </a:r>
          </a:p>
        </p:txBody>
      </p:sp>
      <p:sp>
        <p:nvSpPr>
          <p:cNvPr id="22" name="Google Shape;1891;p13">
            <a:extLst>
              <a:ext uri="{FF2B5EF4-FFF2-40B4-BE49-F238E27FC236}">
                <a16:creationId xmlns:a16="http://schemas.microsoft.com/office/drawing/2014/main" id="{CA2E3E86-B680-9E4F-B856-4DEFFDFBECF2}"/>
              </a:ext>
            </a:extLst>
          </p:cNvPr>
          <p:cNvSpPr txBox="1">
            <a:spLocks/>
          </p:cNvSpPr>
          <p:nvPr/>
        </p:nvSpPr>
        <p:spPr>
          <a:xfrm>
            <a:off x="4095657" y="4471029"/>
            <a:ext cx="1803448" cy="662812"/>
          </a:xfrm>
          <a:prstGeom prst="rect">
            <a:avLst/>
          </a:prstGeom>
          <a:ln>
            <a:noFill/>
          </a:ln>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Trauma-Informed CBT</a:t>
            </a:r>
          </a:p>
        </p:txBody>
      </p:sp>
      <p:sp>
        <p:nvSpPr>
          <p:cNvPr id="23" name="Google Shape;1891;p13">
            <a:extLst>
              <a:ext uri="{FF2B5EF4-FFF2-40B4-BE49-F238E27FC236}">
                <a16:creationId xmlns:a16="http://schemas.microsoft.com/office/drawing/2014/main" id="{4621343F-1F03-564D-B56C-02CC5F2EC87D}"/>
              </a:ext>
            </a:extLst>
          </p:cNvPr>
          <p:cNvSpPr txBox="1">
            <a:spLocks/>
          </p:cNvSpPr>
          <p:nvPr/>
        </p:nvSpPr>
        <p:spPr>
          <a:xfrm>
            <a:off x="6008346" y="4230292"/>
            <a:ext cx="2744729" cy="662812"/>
          </a:xfrm>
          <a:prstGeom prst="rect">
            <a:avLst/>
          </a:prstGeom>
          <a:ln>
            <a:noFill/>
          </a:ln>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Eye Movement Desensitization and Reprocessing (EMDR)</a:t>
            </a:r>
          </a:p>
        </p:txBody>
      </p:sp>
      <p:sp>
        <p:nvSpPr>
          <p:cNvPr id="30" name="Arc 29">
            <a:extLst>
              <a:ext uri="{FF2B5EF4-FFF2-40B4-BE49-F238E27FC236}">
                <a16:creationId xmlns:a16="http://schemas.microsoft.com/office/drawing/2014/main" id="{6AB2511A-9DC9-1A4B-8FE5-60E3C4366A86}"/>
              </a:ext>
            </a:extLst>
          </p:cNvPr>
          <p:cNvSpPr/>
          <p:nvPr/>
        </p:nvSpPr>
        <p:spPr>
          <a:xfrm rot="9969615">
            <a:off x="3598426" y="960540"/>
            <a:ext cx="1345479" cy="1079576"/>
          </a:xfrm>
          <a:custGeom>
            <a:avLst/>
            <a:gdLst>
              <a:gd name="connsiteX0" fmla="*/ 672739 w 1345479"/>
              <a:gd name="connsiteY0" fmla="*/ 0 h 1079576"/>
              <a:gd name="connsiteX1" fmla="*/ 1345479 w 1345479"/>
              <a:gd name="connsiteY1" fmla="*/ 539788 h 1079576"/>
              <a:gd name="connsiteX2" fmla="*/ 1009110 w 1345479"/>
              <a:gd name="connsiteY2" fmla="*/ 539788 h 1079576"/>
              <a:gd name="connsiteX3" fmla="*/ 672740 w 1345479"/>
              <a:gd name="connsiteY3" fmla="*/ 539788 h 1079576"/>
              <a:gd name="connsiteX4" fmla="*/ 672739 w 1345479"/>
              <a:gd name="connsiteY4" fmla="*/ 0 h 1079576"/>
              <a:gd name="connsiteX0" fmla="*/ 672739 w 1345479"/>
              <a:gd name="connsiteY0" fmla="*/ 0 h 1079576"/>
              <a:gd name="connsiteX1" fmla="*/ 1345479 w 1345479"/>
              <a:gd name="connsiteY1" fmla="*/ 539788 h 1079576"/>
            </a:gdLst>
            <a:ahLst/>
            <a:cxnLst>
              <a:cxn ang="0">
                <a:pos x="connsiteX0" y="connsiteY0"/>
              </a:cxn>
              <a:cxn ang="0">
                <a:pos x="connsiteX1" y="connsiteY1"/>
              </a:cxn>
            </a:cxnLst>
            <a:rect l="l" t="t" r="r" b="b"/>
            <a:pathLst>
              <a:path w="1345479" h="1079576" stroke="0" extrusionOk="0">
                <a:moveTo>
                  <a:pt x="672739" y="0"/>
                </a:moveTo>
                <a:cubicBezTo>
                  <a:pt x="1077743" y="-19216"/>
                  <a:pt x="1319212" y="212032"/>
                  <a:pt x="1345479" y="539788"/>
                </a:cubicBezTo>
                <a:cubicBezTo>
                  <a:pt x="1196658" y="574898"/>
                  <a:pt x="1121664" y="535521"/>
                  <a:pt x="1009110" y="539788"/>
                </a:cubicBezTo>
                <a:cubicBezTo>
                  <a:pt x="896556" y="544055"/>
                  <a:pt x="784709" y="531529"/>
                  <a:pt x="672740" y="539788"/>
                </a:cubicBezTo>
                <a:cubicBezTo>
                  <a:pt x="653922" y="363011"/>
                  <a:pt x="669880" y="174604"/>
                  <a:pt x="672739" y="0"/>
                </a:cubicBezTo>
                <a:close/>
              </a:path>
              <a:path w="1345479" h="1079576" fill="none" extrusionOk="0">
                <a:moveTo>
                  <a:pt x="672739" y="0"/>
                </a:moveTo>
                <a:cubicBezTo>
                  <a:pt x="1093855" y="56942"/>
                  <a:pt x="1390823" y="227797"/>
                  <a:pt x="1345479" y="539788"/>
                </a:cubicBezTo>
              </a:path>
              <a:path w="1345479" h="1079576" fill="none" stroke="0" extrusionOk="0">
                <a:moveTo>
                  <a:pt x="672739" y="0"/>
                </a:moveTo>
                <a:cubicBezTo>
                  <a:pt x="1023766" y="64601"/>
                  <a:pt x="1379216" y="244171"/>
                  <a:pt x="1345479" y="539788"/>
                </a:cubicBezTo>
              </a:path>
            </a:pathLst>
          </a:custGeom>
          <a:ln w="12700">
            <a:solidFill>
              <a:schemeClr val="bg2">
                <a:lumMod val="25000"/>
              </a:schemeClr>
            </a:solidFill>
            <a:extLst>
              <a:ext uri="{C807C97D-BFC1-408E-A445-0C87EB9F89A2}">
                <ask:lineSketchStyleProps xmlns:ask="http://schemas.microsoft.com/office/drawing/2018/sketchyshapes" xmlns="" sd="1589242361">
                  <a:prstGeom prst="arc">
                    <a:avLst/>
                  </a:prstGeom>
                  <ask:type>
                    <ask:lineSketchScribble/>
                  </ask:type>
                </ask:lineSketchStyleProps>
              </a:ext>
            </a:extLs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Arc 33">
            <a:extLst>
              <a:ext uri="{FF2B5EF4-FFF2-40B4-BE49-F238E27FC236}">
                <a16:creationId xmlns:a16="http://schemas.microsoft.com/office/drawing/2014/main" id="{493EC07D-D05C-4E40-9FDF-31B1748D5A8C}"/>
              </a:ext>
            </a:extLst>
          </p:cNvPr>
          <p:cNvSpPr/>
          <p:nvPr/>
        </p:nvSpPr>
        <p:spPr>
          <a:xfrm rot="9969615">
            <a:off x="2976457" y="2010601"/>
            <a:ext cx="1345479" cy="1079576"/>
          </a:xfrm>
          <a:custGeom>
            <a:avLst/>
            <a:gdLst>
              <a:gd name="connsiteX0" fmla="*/ 672739 w 1345479"/>
              <a:gd name="connsiteY0" fmla="*/ 0 h 1079576"/>
              <a:gd name="connsiteX1" fmla="*/ 1345479 w 1345479"/>
              <a:gd name="connsiteY1" fmla="*/ 539788 h 1079576"/>
              <a:gd name="connsiteX2" fmla="*/ 1009110 w 1345479"/>
              <a:gd name="connsiteY2" fmla="*/ 539788 h 1079576"/>
              <a:gd name="connsiteX3" fmla="*/ 672740 w 1345479"/>
              <a:gd name="connsiteY3" fmla="*/ 539788 h 1079576"/>
              <a:gd name="connsiteX4" fmla="*/ 672739 w 1345479"/>
              <a:gd name="connsiteY4" fmla="*/ 0 h 1079576"/>
              <a:gd name="connsiteX0" fmla="*/ 672739 w 1345479"/>
              <a:gd name="connsiteY0" fmla="*/ 0 h 1079576"/>
              <a:gd name="connsiteX1" fmla="*/ 1345479 w 1345479"/>
              <a:gd name="connsiteY1" fmla="*/ 539788 h 1079576"/>
            </a:gdLst>
            <a:ahLst/>
            <a:cxnLst>
              <a:cxn ang="0">
                <a:pos x="connsiteX0" y="connsiteY0"/>
              </a:cxn>
              <a:cxn ang="0">
                <a:pos x="connsiteX1" y="connsiteY1"/>
              </a:cxn>
            </a:cxnLst>
            <a:rect l="l" t="t" r="r" b="b"/>
            <a:pathLst>
              <a:path w="1345479" h="1079576" stroke="0" extrusionOk="0">
                <a:moveTo>
                  <a:pt x="672739" y="0"/>
                </a:moveTo>
                <a:cubicBezTo>
                  <a:pt x="1077743" y="-19216"/>
                  <a:pt x="1319212" y="212032"/>
                  <a:pt x="1345479" y="539788"/>
                </a:cubicBezTo>
                <a:cubicBezTo>
                  <a:pt x="1196658" y="574898"/>
                  <a:pt x="1121664" y="535521"/>
                  <a:pt x="1009110" y="539788"/>
                </a:cubicBezTo>
                <a:cubicBezTo>
                  <a:pt x="896556" y="544055"/>
                  <a:pt x="784709" y="531529"/>
                  <a:pt x="672740" y="539788"/>
                </a:cubicBezTo>
                <a:cubicBezTo>
                  <a:pt x="653922" y="363011"/>
                  <a:pt x="669880" y="174604"/>
                  <a:pt x="672739" y="0"/>
                </a:cubicBezTo>
                <a:close/>
              </a:path>
              <a:path w="1345479" h="1079576" fill="none" extrusionOk="0">
                <a:moveTo>
                  <a:pt x="672739" y="0"/>
                </a:moveTo>
                <a:cubicBezTo>
                  <a:pt x="1093855" y="56942"/>
                  <a:pt x="1390823" y="227797"/>
                  <a:pt x="1345479" y="539788"/>
                </a:cubicBezTo>
              </a:path>
              <a:path w="1345479" h="1079576" fill="none" stroke="0" extrusionOk="0">
                <a:moveTo>
                  <a:pt x="672739" y="0"/>
                </a:moveTo>
                <a:cubicBezTo>
                  <a:pt x="1023766" y="64601"/>
                  <a:pt x="1379216" y="244171"/>
                  <a:pt x="1345479" y="539788"/>
                </a:cubicBezTo>
              </a:path>
            </a:pathLst>
          </a:custGeom>
          <a:ln w="12700">
            <a:solidFill>
              <a:schemeClr val="bg2">
                <a:lumMod val="25000"/>
              </a:schemeClr>
            </a:solidFill>
            <a:extLst>
              <a:ext uri="{C807C97D-BFC1-408E-A445-0C87EB9F89A2}">
                <ask:lineSketchStyleProps xmlns:ask="http://schemas.microsoft.com/office/drawing/2018/sketchyshapes" xmlns="" sd="1589242361">
                  <a:prstGeom prst="arc">
                    <a:avLst/>
                  </a:prstGeom>
                  <ask:type>
                    <ask:lineSketchScribble/>
                  </ask:type>
                </ask:lineSketchStyleProps>
              </a:ext>
            </a:extLs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Arc 34">
            <a:extLst>
              <a:ext uri="{FF2B5EF4-FFF2-40B4-BE49-F238E27FC236}">
                <a16:creationId xmlns:a16="http://schemas.microsoft.com/office/drawing/2014/main" id="{4D1ED6C2-1417-5847-BAD6-0D0625DE5DEC}"/>
              </a:ext>
            </a:extLst>
          </p:cNvPr>
          <p:cNvSpPr/>
          <p:nvPr/>
        </p:nvSpPr>
        <p:spPr>
          <a:xfrm rot="9969615">
            <a:off x="3016570" y="2728627"/>
            <a:ext cx="1328674" cy="1079576"/>
          </a:xfrm>
          <a:custGeom>
            <a:avLst/>
            <a:gdLst>
              <a:gd name="connsiteX0" fmla="*/ 341082 w 1328674"/>
              <a:gd name="connsiteY0" fmla="*/ 68210 h 1079576"/>
              <a:gd name="connsiteX1" fmla="*/ 1146807 w 1328674"/>
              <a:gd name="connsiteY1" fmla="*/ 168717 h 1079576"/>
              <a:gd name="connsiteX2" fmla="*/ 905572 w 1328674"/>
              <a:gd name="connsiteY2" fmla="*/ 354253 h 1079576"/>
              <a:gd name="connsiteX3" fmla="*/ 664337 w 1328674"/>
              <a:gd name="connsiteY3" fmla="*/ 539788 h 1079576"/>
              <a:gd name="connsiteX4" fmla="*/ 341082 w 1328674"/>
              <a:gd name="connsiteY4" fmla="*/ 68210 h 1079576"/>
              <a:gd name="connsiteX0" fmla="*/ 341082 w 1328674"/>
              <a:gd name="connsiteY0" fmla="*/ 68210 h 1079576"/>
              <a:gd name="connsiteX1" fmla="*/ 1146807 w 1328674"/>
              <a:gd name="connsiteY1" fmla="*/ 168717 h 1079576"/>
            </a:gdLst>
            <a:ahLst/>
            <a:cxnLst>
              <a:cxn ang="0">
                <a:pos x="connsiteX0" y="connsiteY0"/>
              </a:cxn>
              <a:cxn ang="0">
                <a:pos x="connsiteX1" y="connsiteY1"/>
              </a:cxn>
            </a:cxnLst>
            <a:rect l="l" t="t" r="r" b="b"/>
            <a:pathLst>
              <a:path w="1328674" h="1079576" stroke="0" extrusionOk="0">
                <a:moveTo>
                  <a:pt x="341082" y="68210"/>
                </a:moveTo>
                <a:cubicBezTo>
                  <a:pt x="648733" y="-76175"/>
                  <a:pt x="891228" y="-63314"/>
                  <a:pt x="1146807" y="168717"/>
                </a:cubicBezTo>
                <a:cubicBezTo>
                  <a:pt x="1080859" y="263365"/>
                  <a:pt x="1010961" y="245380"/>
                  <a:pt x="905572" y="354253"/>
                </a:cubicBezTo>
                <a:cubicBezTo>
                  <a:pt x="800183" y="463126"/>
                  <a:pt x="732874" y="455787"/>
                  <a:pt x="664337" y="539788"/>
                </a:cubicBezTo>
                <a:cubicBezTo>
                  <a:pt x="530502" y="348636"/>
                  <a:pt x="515589" y="220769"/>
                  <a:pt x="341082" y="68210"/>
                </a:cubicBezTo>
                <a:close/>
              </a:path>
              <a:path w="1328674" h="1079576" fill="none" extrusionOk="0">
                <a:moveTo>
                  <a:pt x="341082" y="68210"/>
                </a:moveTo>
                <a:cubicBezTo>
                  <a:pt x="614593" y="-52953"/>
                  <a:pt x="926284" y="28282"/>
                  <a:pt x="1146807" y="168717"/>
                </a:cubicBezTo>
              </a:path>
              <a:path w="1328674" h="1079576" fill="none" stroke="0" extrusionOk="0">
                <a:moveTo>
                  <a:pt x="341082" y="68210"/>
                </a:moveTo>
                <a:cubicBezTo>
                  <a:pt x="564621" y="-63302"/>
                  <a:pt x="944437" y="26266"/>
                  <a:pt x="1146807" y="168717"/>
                </a:cubicBezTo>
              </a:path>
            </a:pathLst>
          </a:custGeom>
          <a:ln w="12700">
            <a:solidFill>
              <a:schemeClr val="bg2">
                <a:lumMod val="25000"/>
              </a:schemeClr>
            </a:solidFill>
            <a:extLst>
              <a:ext uri="{C807C97D-BFC1-408E-A445-0C87EB9F89A2}">
                <ask:lineSketchStyleProps xmlns:ask="http://schemas.microsoft.com/office/drawing/2018/sketchyshapes" xmlns="" sd="1589242361">
                  <a:prstGeom prst="arc">
                    <a:avLst>
                      <a:gd name="adj1" fmla="val 14134221"/>
                      <a:gd name="adj2" fmla="val 19346154"/>
                    </a:avLst>
                  </a:prstGeom>
                  <ask:type>
                    <ask:lineSketchScribble/>
                  </ask:type>
                </ask:lineSketchStyleProps>
              </a:ext>
            </a:extLs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Arc 35">
            <a:extLst>
              <a:ext uri="{FF2B5EF4-FFF2-40B4-BE49-F238E27FC236}">
                <a16:creationId xmlns:a16="http://schemas.microsoft.com/office/drawing/2014/main" id="{E56168C1-4830-9640-81F7-E4CC6ED6740D}"/>
              </a:ext>
            </a:extLst>
          </p:cNvPr>
          <p:cNvSpPr/>
          <p:nvPr/>
        </p:nvSpPr>
        <p:spPr>
          <a:xfrm rot="5621897">
            <a:off x="6224470" y="1117107"/>
            <a:ext cx="1345479" cy="1079576"/>
          </a:xfrm>
          <a:custGeom>
            <a:avLst/>
            <a:gdLst>
              <a:gd name="connsiteX0" fmla="*/ 672739 w 1345479"/>
              <a:gd name="connsiteY0" fmla="*/ 0 h 1079576"/>
              <a:gd name="connsiteX1" fmla="*/ 1345479 w 1345479"/>
              <a:gd name="connsiteY1" fmla="*/ 539788 h 1079576"/>
              <a:gd name="connsiteX2" fmla="*/ 1009110 w 1345479"/>
              <a:gd name="connsiteY2" fmla="*/ 539788 h 1079576"/>
              <a:gd name="connsiteX3" fmla="*/ 672740 w 1345479"/>
              <a:gd name="connsiteY3" fmla="*/ 539788 h 1079576"/>
              <a:gd name="connsiteX4" fmla="*/ 672739 w 1345479"/>
              <a:gd name="connsiteY4" fmla="*/ 0 h 1079576"/>
              <a:gd name="connsiteX0" fmla="*/ 672739 w 1345479"/>
              <a:gd name="connsiteY0" fmla="*/ 0 h 1079576"/>
              <a:gd name="connsiteX1" fmla="*/ 1345479 w 1345479"/>
              <a:gd name="connsiteY1" fmla="*/ 539788 h 1079576"/>
            </a:gdLst>
            <a:ahLst/>
            <a:cxnLst>
              <a:cxn ang="0">
                <a:pos x="connsiteX0" y="connsiteY0"/>
              </a:cxn>
              <a:cxn ang="0">
                <a:pos x="connsiteX1" y="connsiteY1"/>
              </a:cxn>
            </a:cxnLst>
            <a:rect l="l" t="t" r="r" b="b"/>
            <a:pathLst>
              <a:path w="1345479" h="1079576" stroke="0" extrusionOk="0">
                <a:moveTo>
                  <a:pt x="672739" y="0"/>
                </a:moveTo>
                <a:cubicBezTo>
                  <a:pt x="1077743" y="-19216"/>
                  <a:pt x="1319212" y="212032"/>
                  <a:pt x="1345479" y="539788"/>
                </a:cubicBezTo>
                <a:cubicBezTo>
                  <a:pt x="1196658" y="574898"/>
                  <a:pt x="1121664" y="535521"/>
                  <a:pt x="1009110" y="539788"/>
                </a:cubicBezTo>
                <a:cubicBezTo>
                  <a:pt x="896556" y="544055"/>
                  <a:pt x="784709" y="531529"/>
                  <a:pt x="672740" y="539788"/>
                </a:cubicBezTo>
                <a:cubicBezTo>
                  <a:pt x="653922" y="363011"/>
                  <a:pt x="669880" y="174604"/>
                  <a:pt x="672739" y="0"/>
                </a:cubicBezTo>
                <a:close/>
              </a:path>
              <a:path w="1345479" h="1079576" fill="none" extrusionOk="0">
                <a:moveTo>
                  <a:pt x="672739" y="0"/>
                </a:moveTo>
                <a:cubicBezTo>
                  <a:pt x="1093855" y="56942"/>
                  <a:pt x="1390823" y="227797"/>
                  <a:pt x="1345479" y="539788"/>
                </a:cubicBezTo>
              </a:path>
              <a:path w="1345479" h="1079576" fill="none" stroke="0" extrusionOk="0">
                <a:moveTo>
                  <a:pt x="672739" y="0"/>
                </a:moveTo>
                <a:cubicBezTo>
                  <a:pt x="1023766" y="64601"/>
                  <a:pt x="1379216" y="244171"/>
                  <a:pt x="1345479" y="539788"/>
                </a:cubicBezTo>
              </a:path>
            </a:pathLst>
          </a:custGeom>
          <a:ln w="12700">
            <a:solidFill>
              <a:schemeClr val="bg2">
                <a:lumMod val="25000"/>
              </a:schemeClr>
            </a:solidFill>
            <a:extLst>
              <a:ext uri="{C807C97D-BFC1-408E-A445-0C87EB9F89A2}">
                <ask:lineSketchStyleProps xmlns:ask="http://schemas.microsoft.com/office/drawing/2018/sketchyshapes" xmlns="" sd="1589242361">
                  <a:prstGeom prst="arc">
                    <a:avLst/>
                  </a:prstGeom>
                  <ask:type>
                    <ask:lineSketchScribble/>
                  </ask:type>
                </ask:lineSketchStyleProps>
              </a:ext>
            </a:extLs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Arc 36">
            <a:extLst>
              <a:ext uri="{FF2B5EF4-FFF2-40B4-BE49-F238E27FC236}">
                <a16:creationId xmlns:a16="http://schemas.microsoft.com/office/drawing/2014/main" id="{62575FEE-1DBC-F448-AB52-69CDDC473CB7}"/>
              </a:ext>
            </a:extLst>
          </p:cNvPr>
          <p:cNvSpPr/>
          <p:nvPr/>
        </p:nvSpPr>
        <p:spPr>
          <a:xfrm rot="5621897">
            <a:off x="6537102" y="2056025"/>
            <a:ext cx="1345479" cy="1079576"/>
          </a:xfrm>
          <a:custGeom>
            <a:avLst/>
            <a:gdLst>
              <a:gd name="connsiteX0" fmla="*/ 672739 w 1345479"/>
              <a:gd name="connsiteY0" fmla="*/ 0 h 1079576"/>
              <a:gd name="connsiteX1" fmla="*/ 1345479 w 1345479"/>
              <a:gd name="connsiteY1" fmla="*/ 539788 h 1079576"/>
              <a:gd name="connsiteX2" fmla="*/ 1009110 w 1345479"/>
              <a:gd name="connsiteY2" fmla="*/ 539788 h 1079576"/>
              <a:gd name="connsiteX3" fmla="*/ 672740 w 1345479"/>
              <a:gd name="connsiteY3" fmla="*/ 539788 h 1079576"/>
              <a:gd name="connsiteX4" fmla="*/ 672739 w 1345479"/>
              <a:gd name="connsiteY4" fmla="*/ 0 h 1079576"/>
              <a:gd name="connsiteX0" fmla="*/ 672739 w 1345479"/>
              <a:gd name="connsiteY0" fmla="*/ 0 h 1079576"/>
              <a:gd name="connsiteX1" fmla="*/ 1345479 w 1345479"/>
              <a:gd name="connsiteY1" fmla="*/ 539788 h 1079576"/>
            </a:gdLst>
            <a:ahLst/>
            <a:cxnLst>
              <a:cxn ang="0">
                <a:pos x="connsiteX0" y="connsiteY0"/>
              </a:cxn>
              <a:cxn ang="0">
                <a:pos x="connsiteX1" y="connsiteY1"/>
              </a:cxn>
            </a:cxnLst>
            <a:rect l="l" t="t" r="r" b="b"/>
            <a:pathLst>
              <a:path w="1345479" h="1079576" stroke="0" extrusionOk="0">
                <a:moveTo>
                  <a:pt x="672739" y="0"/>
                </a:moveTo>
                <a:cubicBezTo>
                  <a:pt x="1077743" y="-19216"/>
                  <a:pt x="1319212" y="212032"/>
                  <a:pt x="1345479" y="539788"/>
                </a:cubicBezTo>
                <a:cubicBezTo>
                  <a:pt x="1196658" y="574898"/>
                  <a:pt x="1121664" y="535521"/>
                  <a:pt x="1009110" y="539788"/>
                </a:cubicBezTo>
                <a:cubicBezTo>
                  <a:pt x="896556" y="544055"/>
                  <a:pt x="784709" y="531529"/>
                  <a:pt x="672740" y="539788"/>
                </a:cubicBezTo>
                <a:cubicBezTo>
                  <a:pt x="653922" y="363011"/>
                  <a:pt x="669880" y="174604"/>
                  <a:pt x="672739" y="0"/>
                </a:cubicBezTo>
                <a:close/>
              </a:path>
              <a:path w="1345479" h="1079576" fill="none" extrusionOk="0">
                <a:moveTo>
                  <a:pt x="672739" y="0"/>
                </a:moveTo>
                <a:cubicBezTo>
                  <a:pt x="1093855" y="56942"/>
                  <a:pt x="1390823" y="227797"/>
                  <a:pt x="1345479" y="539788"/>
                </a:cubicBezTo>
              </a:path>
              <a:path w="1345479" h="1079576" fill="none" stroke="0" extrusionOk="0">
                <a:moveTo>
                  <a:pt x="672739" y="0"/>
                </a:moveTo>
                <a:cubicBezTo>
                  <a:pt x="1023766" y="64601"/>
                  <a:pt x="1379216" y="244171"/>
                  <a:pt x="1345479" y="539788"/>
                </a:cubicBezTo>
              </a:path>
            </a:pathLst>
          </a:custGeom>
          <a:ln w="12700">
            <a:solidFill>
              <a:schemeClr val="bg2">
                <a:lumMod val="25000"/>
              </a:schemeClr>
            </a:solidFill>
            <a:extLst>
              <a:ext uri="{C807C97D-BFC1-408E-A445-0C87EB9F89A2}">
                <ask:lineSketchStyleProps xmlns:ask="http://schemas.microsoft.com/office/drawing/2018/sketchyshapes" xmlns="" sd="1589242361">
                  <a:prstGeom prst="arc">
                    <a:avLst/>
                  </a:prstGeom>
                  <ask:type>
                    <ask:lineSketchScribble/>
                  </ask:type>
                </ask:lineSketchStyleProps>
              </a:ext>
            </a:extLs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Arc 38">
            <a:extLst>
              <a:ext uri="{FF2B5EF4-FFF2-40B4-BE49-F238E27FC236}">
                <a16:creationId xmlns:a16="http://schemas.microsoft.com/office/drawing/2014/main" id="{5B3A3511-8E8A-C149-B9F2-BAB59B86F4A6}"/>
              </a:ext>
            </a:extLst>
          </p:cNvPr>
          <p:cNvSpPr/>
          <p:nvPr/>
        </p:nvSpPr>
        <p:spPr>
          <a:xfrm rot="13014052">
            <a:off x="4733242" y="4168490"/>
            <a:ext cx="1310761" cy="1079576"/>
          </a:xfrm>
          <a:custGeom>
            <a:avLst/>
            <a:gdLst>
              <a:gd name="connsiteX0" fmla="*/ 1269475 w 1310761"/>
              <a:gd name="connsiteY0" fmla="*/ 351232 h 1079576"/>
              <a:gd name="connsiteX1" fmla="*/ 1237799 w 1310761"/>
              <a:gd name="connsiteY1" fmla="*/ 787303 h 1079576"/>
              <a:gd name="connsiteX2" fmla="*/ 946590 w 1310761"/>
              <a:gd name="connsiteY2" fmla="*/ 663546 h 1079576"/>
              <a:gd name="connsiteX3" fmla="*/ 655381 w 1310761"/>
              <a:gd name="connsiteY3" fmla="*/ 539788 h 1079576"/>
              <a:gd name="connsiteX4" fmla="*/ 974710 w 1310761"/>
              <a:gd name="connsiteY4" fmla="*/ 441739 h 1079576"/>
              <a:gd name="connsiteX5" fmla="*/ 1269475 w 1310761"/>
              <a:gd name="connsiteY5" fmla="*/ 351232 h 1079576"/>
              <a:gd name="connsiteX0" fmla="*/ 1269475 w 1310761"/>
              <a:gd name="connsiteY0" fmla="*/ 351232 h 1079576"/>
              <a:gd name="connsiteX1" fmla="*/ 1237799 w 1310761"/>
              <a:gd name="connsiteY1" fmla="*/ 787303 h 1079576"/>
            </a:gdLst>
            <a:ahLst/>
            <a:cxnLst>
              <a:cxn ang="0">
                <a:pos x="connsiteX0" y="connsiteY0"/>
              </a:cxn>
              <a:cxn ang="0">
                <a:pos x="connsiteX1" y="connsiteY1"/>
              </a:cxn>
            </a:cxnLst>
            <a:rect l="l" t="t" r="r" b="b"/>
            <a:pathLst>
              <a:path w="1310761" h="1079576" stroke="0" extrusionOk="0">
                <a:moveTo>
                  <a:pt x="1269475" y="351232"/>
                </a:moveTo>
                <a:cubicBezTo>
                  <a:pt x="1366215" y="475266"/>
                  <a:pt x="1307977" y="635739"/>
                  <a:pt x="1237799" y="787303"/>
                </a:cubicBezTo>
                <a:cubicBezTo>
                  <a:pt x="1104240" y="743849"/>
                  <a:pt x="1050660" y="696992"/>
                  <a:pt x="946590" y="663546"/>
                </a:cubicBezTo>
                <a:cubicBezTo>
                  <a:pt x="842520" y="630100"/>
                  <a:pt x="738055" y="541769"/>
                  <a:pt x="655381" y="539788"/>
                </a:cubicBezTo>
                <a:cubicBezTo>
                  <a:pt x="721783" y="486424"/>
                  <a:pt x="835719" y="523033"/>
                  <a:pt x="974710" y="441739"/>
                </a:cubicBezTo>
                <a:cubicBezTo>
                  <a:pt x="1113700" y="360445"/>
                  <a:pt x="1178118" y="403462"/>
                  <a:pt x="1269475" y="351232"/>
                </a:cubicBezTo>
                <a:close/>
              </a:path>
              <a:path w="1310761" h="1079576" fill="none" extrusionOk="0">
                <a:moveTo>
                  <a:pt x="1269475" y="351232"/>
                </a:moveTo>
                <a:cubicBezTo>
                  <a:pt x="1364301" y="494159"/>
                  <a:pt x="1309015" y="625577"/>
                  <a:pt x="1237799" y="787303"/>
                </a:cubicBezTo>
              </a:path>
              <a:path w="1310761" h="1079576" fill="none" stroke="0" extrusionOk="0">
                <a:moveTo>
                  <a:pt x="1269475" y="351232"/>
                </a:moveTo>
                <a:cubicBezTo>
                  <a:pt x="1344267" y="505572"/>
                  <a:pt x="1362795" y="639784"/>
                  <a:pt x="1237799" y="787303"/>
                </a:cubicBezTo>
              </a:path>
            </a:pathLst>
          </a:custGeom>
          <a:ln w="12700">
            <a:solidFill>
              <a:schemeClr val="bg2">
                <a:lumMod val="25000"/>
              </a:schemeClr>
            </a:solidFill>
            <a:extLst>
              <a:ext uri="{C807C97D-BFC1-408E-A445-0C87EB9F89A2}">
                <ask:lineSketchStyleProps xmlns:ask="http://schemas.microsoft.com/office/drawing/2018/sketchyshapes" xmlns="" sd="1589242361">
                  <a:prstGeom prst="arc">
                    <a:avLst>
                      <a:gd name="adj1" fmla="val 20575861"/>
                      <a:gd name="adj2" fmla="val 1381462"/>
                    </a:avLst>
                  </a:prstGeom>
                  <ask:type>
                    <ask:lineSketchScribble/>
                  </ask:type>
                </ask:lineSketchStyleProps>
              </a:ext>
            </a:extLs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Arc 39">
            <a:extLst>
              <a:ext uri="{FF2B5EF4-FFF2-40B4-BE49-F238E27FC236}">
                <a16:creationId xmlns:a16="http://schemas.microsoft.com/office/drawing/2014/main" id="{DACF62E7-6C76-A24D-8311-96CBAB4A8BC0}"/>
              </a:ext>
            </a:extLst>
          </p:cNvPr>
          <p:cNvSpPr/>
          <p:nvPr/>
        </p:nvSpPr>
        <p:spPr>
          <a:xfrm rot="18467285">
            <a:off x="5413663" y="4164659"/>
            <a:ext cx="1310761" cy="1079576"/>
          </a:xfrm>
          <a:custGeom>
            <a:avLst/>
            <a:gdLst>
              <a:gd name="connsiteX0" fmla="*/ 1228071 w 1310761"/>
              <a:gd name="connsiteY0" fmla="*/ 277326 h 1079576"/>
              <a:gd name="connsiteX1" fmla="*/ 1301202 w 1310761"/>
              <a:gd name="connsiteY1" fmla="*/ 631646 h 1079576"/>
              <a:gd name="connsiteX2" fmla="*/ 978292 w 1310761"/>
              <a:gd name="connsiteY2" fmla="*/ 585717 h 1079576"/>
              <a:gd name="connsiteX3" fmla="*/ 655381 w 1310761"/>
              <a:gd name="connsiteY3" fmla="*/ 539788 h 1079576"/>
              <a:gd name="connsiteX4" fmla="*/ 953180 w 1310761"/>
              <a:gd name="connsiteY4" fmla="*/ 403308 h 1079576"/>
              <a:gd name="connsiteX5" fmla="*/ 1228071 w 1310761"/>
              <a:gd name="connsiteY5" fmla="*/ 277326 h 1079576"/>
              <a:gd name="connsiteX0" fmla="*/ 1228071 w 1310761"/>
              <a:gd name="connsiteY0" fmla="*/ 277326 h 1079576"/>
              <a:gd name="connsiteX1" fmla="*/ 1301202 w 1310761"/>
              <a:gd name="connsiteY1" fmla="*/ 631646 h 1079576"/>
            </a:gdLst>
            <a:ahLst/>
            <a:cxnLst>
              <a:cxn ang="0">
                <a:pos x="connsiteX0" y="connsiteY0"/>
              </a:cxn>
              <a:cxn ang="0">
                <a:pos x="connsiteX1" y="connsiteY1"/>
              </a:cxn>
            </a:cxnLst>
            <a:rect l="l" t="t" r="r" b="b"/>
            <a:pathLst>
              <a:path w="1310761" h="1079576" stroke="0" extrusionOk="0">
                <a:moveTo>
                  <a:pt x="1228071" y="277326"/>
                </a:moveTo>
                <a:cubicBezTo>
                  <a:pt x="1330736" y="367934"/>
                  <a:pt x="1315303" y="497288"/>
                  <a:pt x="1301202" y="631646"/>
                </a:cubicBezTo>
                <a:cubicBezTo>
                  <a:pt x="1197357" y="620410"/>
                  <a:pt x="1108605" y="564904"/>
                  <a:pt x="978292" y="585717"/>
                </a:cubicBezTo>
                <a:cubicBezTo>
                  <a:pt x="847979" y="606530"/>
                  <a:pt x="810124" y="525051"/>
                  <a:pt x="655381" y="539788"/>
                </a:cubicBezTo>
                <a:cubicBezTo>
                  <a:pt x="758246" y="476509"/>
                  <a:pt x="821887" y="470015"/>
                  <a:pt x="953180" y="403308"/>
                </a:cubicBezTo>
                <a:cubicBezTo>
                  <a:pt x="1084473" y="336600"/>
                  <a:pt x="1187236" y="335246"/>
                  <a:pt x="1228071" y="277326"/>
                </a:cubicBezTo>
                <a:close/>
              </a:path>
              <a:path w="1310761" h="1079576" fill="none" extrusionOk="0">
                <a:moveTo>
                  <a:pt x="1228071" y="277326"/>
                </a:moveTo>
                <a:cubicBezTo>
                  <a:pt x="1324995" y="385394"/>
                  <a:pt x="1325168" y="507147"/>
                  <a:pt x="1301202" y="631646"/>
                </a:cubicBezTo>
              </a:path>
              <a:path w="1310761" h="1079576" fill="none" stroke="0" extrusionOk="0">
                <a:moveTo>
                  <a:pt x="1228071" y="277326"/>
                </a:moveTo>
                <a:cubicBezTo>
                  <a:pt x="1306704" y="391783"/>
                  <a:pt x="1331224" y="508736"/>
                  <a:pt x="1301202" y="631646"/>
                </a:cubicBezTo>
              </a:path>
            </a:pathLst>
          </a:custGeom>
          <a:ln w="12700">
            <a:solidFill>
              <a:schemeClr val="bg2">
                <a:lumMod val="25000"/>
              </a:schemeClr>
            </a:solidFill>
            <a:extLst>
              <a:ext uri="{C807C97D-BFC1-408E-A445-0C87EB9F89A2}">
                <ask:lineSketchStyleProps xmlns:ask="http://schemas.microsoft.com/office/drawing/2018/sketchyshapes" xmlns="" sd="1589242361">
                  <a:prstGeom prst="arc">
                    <a:avLst>
                      <a:gd name="adj1" fmla="val 20122690"/>
                      <a:gd name="adj2" fmla="val 485704"/>
                    </a:avLst>
                  </a:prstGeom>
                  <ask:type>
                    <ask:lineSketchScribble/>
                  </ask:type>
                </ask:lineSketchStyleProps>
              </a:ext>
            </a:extLs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Arc 40">
            <a:extLst>
              <a:ext uri="{FF2B5EF4-FFF2-40B4-BE49-F238E27FC236}">
                <a16:creationId xmlns:a16="http://schemas.microsoft.com/office/drawing/2014/main" id="{0B045BA8-D788-0C4F-AFBD-E67203447926}"/>
              </a:ext>
            </a:extLst>
          </p:cNvPr>
          <p:cNvSpPr/>
          <p:nvPr/>
        </p:nvSpPr>
        <p:spPr>
          <a:xfrm rot="7098835">
            <a:off x="6629390" y="2625971"/>
            <a:ext cx="1310761" cy="1079576"/>
          </a:xfrm>
          <a:custGeom>
            <a:avLst/>
            <a:gdLst>
              <a:gd name="connsiteX0" fmla="*/ 1228071 w 1310761"/>
              <a:gd name="connsiteY0" fmla="*/ 277326 h 1079576"/>
              <a:gd name="connsiteX1" fmla="*/ 1301202 w 1310761"/>
              <a:gd name="connsiteY1" fmla="*/ 631646 h 1079576"/>
              <a:gd name="connsiteX2" fmla="*/ 978292 w 1310761"/>
              <a:gd name="connsiteY2" fmla="*/ 585717 h 1079576"/>
              <a:gd name="connsiteX3" fmla="*/ 655381 w 1310761"/>
              <a:gd name="connsiteY3" fmla="*/ 539788 h 1079576"/>
              <a:gd name="connsiteX4" fmla="*/ 953180 w 1310761"/>
              <a:gd name="connsiteY4" fmla="*/ 403308 h 1079576"/>
              <a:gd name="connsiteX5" fmla="*/ 1228071 w 1310761"/>
              <a:gd name="connsiteY5" fmla="*/ 277326 h 1079576"/>
              <a:gd name="connsiteX0" fmla="*/ 1228071 w 1310761"/>
              <a:gd name="connsiteY0" fmla="*/ 277326 h 1079576"/>
              <a:gd name="connsiteX1" fmla="*/ 1301202 w 1310761"/>
              <a:gd name="connsiteY1" fmla="*/ 631646 h 1079576"/>
            </a:gdLst>
            <a:ahLst/>
            <a:cxnLst>
              <a:cxn ang="0">
                <a:pos x="connsiteX0" y="connsiteY0"/>
              </a:cxn>
              <a:cxn ang="0">
                <a:pos x="connsiteX1" y="connsiteY1"/>
              </a:cxn>
            </a:cxnLst>
            <a:rect l="l" t="t" r="r" b="b"/>
            <a:pathLst>
              <a:path w="1310761" h="1079576" stroke="0" extrusionOk="0">
                <a:moveTo>
                  <a:pt x="1228071" y="277326"/>
                </a:moveTo>
                <a:cubicBezTo>
                  <a:pt x="1330736" y="367934"/>
                  <a:pt x="1315303" y="497288"/>
                  <a:pt x="1301202" y="631646"/>
                </a:cubicBezTo>
                <a:cubicBezTo>
                  <a:pt x="1197357" y="620410"/>
                  <a:pt x="1108605" y="564904"/>
                  <a:pt x="978292" y="585717"/>
                </a:cubicBezTo>
                <a:cubicBezTo>
                  <a:pt x="847979" y="606530"/>
                  <a:pt x="810124" y="525051"/>
                  <a:pt x="655381" y="539788"/>
                </a:cubicBezTo>
                <a:cubicBezTo>
                  <a:pt x="758246" y="476509"/>
                  <a:pt x="821887" y="470015"/>
                  <a:pt x="953180" y="403308"/>
                </a:cubicBezTo>
                <a:cubicBezTo>
                  <a:pt x="1084473" y="336600"/>
                  <a:pt x="1187236" y="335246"/>
                  <a:pt x="1228071" y="277326"/>
                </a:cubicBezTo>
                <a:close/>
              </a:path>
              <a:path w="1310761" h="1079576" fill="none" extrusionOk="0">
                <a:moveTo>
                  <a:pt x="1228071" y="277326"/>
                </a:moveTo>
                <a:cubicBezTo>
                  <a:pt x="1324995" y="385394"/>
                  <a:pt x="1325168" y="507147"/>
                  <a:pt x="1301202" y="631646"/>
                </a:cubicBezTo>
              </a:path>
              <a:path w="1310761" h="1079576" fill="none" stroke="0" extrusionOk="0">
                <a:moveTo>
                  <a:pt x="1228071" y="277326"/>
                </a:moveTo>
                <a:cubicBezTo>
                  <a:pt x="1306704" y="391783"/>
                  <a:pt x="1331224" y="508736"/>
                  <a:pt x="1301202" y="631646"/>
                </a:cubicBezTo>
              </a:path>
            </a:pathLst>
          </a:custGeom>
          <a:ln w="12700">
            <a:solidFill>
              <a:schemeClr val="bg2">
                <a:lumMod val="25000"/>
              </a:schemeClr>
            </a:solidFill>
            <a:extLst>
              <a:ext uri="{C807C97D-BFC1-408E-A445-0C87EB9F89A2}">
                <ask:lineSketchStyleProps xmlns:ask="http://schemas.microsoft.com/office/drawing/2018/sketchyshapes" xmlns="" sd="1589242361">
                  <a:prstGeom prst="arc">
                    <a:avLst>
                      <a:gd name="adj1" fmla="val 20122690"/>
                      <a:gd name="adj2" fmla="val 485704"/>
                    </a:avLst>
                  </a:prstGeom>
                  <ask:type>
                    <ask:lineSketchScribble/>
                  </ask:type>
                </ask:lineSketchStyleProps>
              </a:ext>
            </a:extLs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Arc 23">
            <a:extLst>
              <a:ext uri="{FF2B5EF4-FFF2-40B4-BE49-F238E27FC236}">
                <a16:creationId xmlns:a16="http://schemas.microsoft.com/office/drawing/2014/main" id="{9B659B1A-526B-4C45-A134-4187955D6D81}"/>
              </a:ext>
            </a:extLst>
          </p:cNvPr>
          <p:cNvSpPr/>
          <p:nvPr/>
        </p:nvSpPr>
        <p:spPr>
          <a:xfrm rot="13861645">
            <a:off x="3870702" y="3946300"/>
            <a:ext cx="1310761" cy="1079576"/>
          </a:xfrm>
          <a:custGeom>
            <a:avLst/>
            <a:gdLst>
              <a:gd name="connsiteX0" fmla="*/ 1162497 w 1310761"/>
              <a:gd name="connsiteY0" fmla="*/ 197853 h 1079576"/>
              <a:gd name="connsiteX1" fmla="*/ 1223195 w 1310761"/>
              <a:gd name="connsiteY1" fmla="*/ 809342 h 1079576"/>
              <a:gd name="connsiteX2" fmla="*/ 939288 w 1310761"/>
              <a:gd name="connsiteY2" fmla="*/ 674565 h 1079576"/>
              <a:gd name="connsiteX3" fmla="*/ 655381 w 1310761"/>
              <a:gd name="connsiteY3" fmla="*/ 539788 h 1079576"/>
              <a:gd name="connsiteX4" fmla="*/ 919081 w 1310761"/>
              <a:gd name="connsiteY4" fmla="*/ 361982 h 1079576"/>
              <a:gd name="connsiteX5" fmla="*/ 1162497 w 1310761"/>
              <a:gd name="connsiteY5" fmla="*/ 197853 h 1079576"/>
              <a:gd name="connsiteX0" fmla="*/ 1162497 w 1310761"/>
              <a:gd name="connsiteY0" fmla="*/ 197853 h 1079576"/>
              <a:gd name="connsiteX1" fmla="*/ 1223195 w 1310761"/>
              <a:gd name="connsiteY1" fmla="*/ 809342 h 1079576"/>
            </a:gdLst>
            <a:ahLst/>
            <a:cxnLst>
              <a:cxn ang="0">
                <a:pos x="connsiteX0" y="connsiteY0"/>
              </a:cxn>
              <a:cxn ang="0">
                <a:pos x="connsiteX1" y="connsiteY1"/>
              </a:cxn>
            </a:cxnLst>
            <a:rect l="l" t="t" r="r" b="b"/>
            <a:pathLst>
              <a:path w="1310761" h="1079576" stroke="0" extrusionOk="0">
                <a:moveTo>
                  <a:pt x="1162497" y="197853"/>
                </a:moveTo>
                <a:cubicBezTo>
                  <a:pt x="1378984" y="346263"/>
                  <a:pt x="1327399" y="579002"/>
                  <a:pt x="1223195" y="809342"/>
                </a:cubicBezTo>
                <a:cubicBezTo>
                  <a:pt x="1120801" y="774186"/>
                  <a:pt x="1042407" y="683384"/>
                  <a:pt x="939288" y="674565"/>
                </a:cubicBezTo>
                <a:cubicBezTo>
                  <a:pt x="836169" y="665746"/>
                  <a:pt x="731648" y="574441"/>
                  <a:pt x="655381" y="539788"/>
                </a:cubicBezTo>
                <a:cubicBezTo>
                  <a:pt x="695008" y="482160"/>
                  <a:pt x="851135" y="443394"/>
                  <a:pt x="919081" y="361982"/>
                </a:cubicBezTo>
                <a:cubicBezTo>
                  <a:pt x="987027" y="280570"/>
                  <a:pt x="1124758" y="262162"/>
                  <a:pt x="1162497" y="197853"/>
                </a:cubicBezTo>
                <a:close/>
              </a:path>
              <a:path w="1310761" h="1079576" fill="none" extrusionOk="0">
                <a:moveTo>
                  <a:pt x="1162497" y="197853"/>
                </a:moveTo>
                <a:cubicBezTo>
                  <a:pt x="1353547" y="371716"/>
                  <a:pt x="1356467" y="609466"/>
                  <a:pt x="1223195" y="809342"/>
                </a:cubicBezTo>
              </a:path>
              <a:path w="1310761" h="1079576" fill="none" stroke="0" extrusionOk="0">
                <a:moveTo>
                  <a:pt x="1162497" y="197853"/>
                </a:moveTo>
                <a:cubicBezTo>
                  <a:pt x="1381159" y="424411"/>
                  <a:pt x="1405740" y="600707"/>
                  <a:pt x="1223195" y="809342"/>
                </a:cubicBezTo>
              </a:path>
            </a:pathLst>
          </a:custGeom>
          <a:ln w="12700">
            <a:solidFill>
              <a:schemeClr val="bg2">
                <a:lumMod val="25000"/>
              </a:schemeClr>
            </a:solidFill>
            <a:extLst>
              <a:ext uri="{C807C97D-BFC1-408E-A445-0C87EB9F89A2}">
                <ask:lineSketchStyleProps xmlns:ask="http://schemas.microsoft.com/office/drawing/2018/sketchyshapes" xmlns="" sd="1589242361">
                  <a:prstGeom prst="arc">
                    <a:avLst>
                      <a:gd name="adj1" fmla="val 19560559"/>
                      <a:gd name="adj2" fmla="val 1523682"/>
                    </a:avLst>
                  </a:prstGeom>
                  <ask:type>
                    <ask:lineSketchScribble/>
                  </ask:type>
                </ask:lineSketchStyleProps>
              </a:ext>
            </a:extLs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77792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a:extLst>
              <a:ext uri="{FF2B5EF4-FFF2-40B4-BE49-F238E27FC236}">
                <a16:creationId xmlns:a16="http://schemas.microsoft.com/office/drawing/2014/main" id="{E5D6886E-A045-884E-A6BB-E1C22F39B168}"/>
              </a:ext>
            </a:extLst>
          </p:cNvPr>
          <p:cNvSpPr/>
          <p:nvPr/>
        </p:nvSpPr>
        <p:spPr>
          <a:xfrm>
            <a:off x="178904" y="894522"/>
            <a:ext cx="5295304" cy="4543109"/>
          </a:xfrm>
          <a:prstGeom prst="roundRect">
            <a:avLst/>
          </a:prstGeom>
          <a:noFill/>
          <a:ln>
            <a:solidFill>
              <a:srgbClr val="C4838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Google Shape;1936;p19">
            <a:extLst>
              <a:ext uri="{FF2B5EF4-FFF2-40B4-BE49-F238E27FC236}">
                <a16:creationId xmlns:a16="http://schemas.microsoft.com/office/drawing/2014/main" id="{518F4207-0882-0B4C-8DEF-AB6FF597B0A0}"/>
              </a:ext>
            </a:extLst>
          </p:cNvPr>
          <p:cNvSpPr/>
          <p:nvPr/>
        </p:nvSpPr>
        <p:spPr>
          <a:xfrm>
            <a:off x="3955182" y="1012143"/>
            <a:ext cx="1402010" cy="1383088"/>
          </a:xfrm>
          <a:custGeom>
            <a:avLst/>
            <a:gdLst/>
            <a:ahLst/>
            <a:cxnLst/>
            <a:rect l="l" t="t" r="r" b="b"/>
            <a:pathLst>
              <a:path w="89712" h="82958" extrusionOk="0">
                <a:moveTo>
                  <a:pt x="52672" y="2049"/>
                </a:moveTo>
                <a:cubicBezTo>
                  <a:pt x="40979" y="2915"/>
                  <a:pt x="28376" y="5688"/>
                  <a:pt x="19269" y="13072"/>
                </a:cubicBezTo>
                <a:cubicBezTo>
                  <a:pt x="7810" y="22364"/>
                  <a:pt x="-450" y="41692"/>
                  <a:pt x="5574" y="55159"/>
                </a:cubicBezTo>
                <a:cubicBezTo>
                  <a:pt x="12935" y="71613"/>
                  <a:pt x="33988" y="83483"/>
                  <a:pt x="52004" y="82883"/>
                </a:cubicBezTo>
                <a:cubicBezTo>
                  <a:pt x="62654" y="82528"/>
                  <a:pt x="75555" y="78169"/>
                  <a:pt x="80730" y="68854"/>
                </a:cubicBezTo>
                <a:cubicBezTo>
                  <a:pt x="89352" y="53334"/>
                  <a:pt x="86569" y="30516"/>
                  <a:pt x="76722" y="15744"/>
                </a:cubicBezTo>
                <a:cubicBezTo>
                  <a:pt x="69002" y="4163"/>
                  <a:pt x="51061" y="-2643"/>
                  <a:pt x="37641" y="1047"/>
                </a:cubicBezTo>
                <a:cubicBezTo>
                  <a:pt x="22585" y="5187"/>
                  <a:pt x="4685" y="14958"/>
                  <a:pt x="898" y="30107"/>
                </a:cubicBezTo>
                <a:cubicBezTo>
                  <a:pt x="-3402" y="47308"/>
                  <a:pt x="8934" y="71200"/>
                  <a:pt x="25616" y="77205"/>
                </a:cubicBezTo>
                <a:cubicBezTo>
                  <a:pt x="45696" y="84433"/>
                  <a:pt x="76756" y="77025"/>
                  <a:pt x="86743" y="58165"/>
                </a:cubicBezTo>
                <a:cubicBezTo>
                  <a:pt x="93824" y="44791"/>
                  <a:pt x="86932" y="25486"/>
                  <a:pt x="77390" y="13740"/>
                </a:cubicBezTo>
                <a:cubicBezTo>
                  <a:pt x="74163" y="9767"/>
                  <a:pt x="71332" y="4292"/>
                  <a:pt x="66367" y="3051"/>
                </a:cubicBezTo>
              </a:path>
            </a:pathLst>
          </a:custGeom>
          <a:noFill/>
          <a:ln w="19050" cap="rnd" cmpd="sng">
            <a:solidFill>
              <a:schemeClr val="bg2">
                <a:lumMod val="25000"/>
              </a:schemeClr>
            </a:solidFill>
            <a:prstDash val="solid"/>
            <a:round/>
            <a:headEnd type="none" w="med" len="med"/>
            <a:tailEnd type="none" w="med" len="med"/>
          </a:ln>
        </p:spPr>
      </p:sp>
      <p:sp>
        <p:nvSpPr>
          <p:cNvPr id="5" name="Google Shape;1937;p19">
            <a:extLst>
              <a:ext uri="{FF2B5EF4-FFF2-40B4-BE49-F238E27FC236}">
                <a16:creationId xmlns:a16="http://schemas.microsoft.com/office/drawing/2014/main" id="{FCBD1D7A-1C26-CE44-88F5-ED7528F72BDC}"/>
              </a:ext>
            </a:extLst>
          </p:cNvPr>
          <p:cNvSpPr/>
          <p:nvPr/>
        </p:nvSpPr>
        <p:spPr>
          <a:xfrm>
            <a:off x="9513237" y="2069314"/>
            <a:ext cx="455711" cy="325917"/>
          </a:xfrm>
          <a:custGeom>
            <a:avLst/>
            <a:gdLst/>
            <a:ahLst/>
            <a:cxnLst/>
            <a:rect l="l" t="t" r="r" b="b"/>
            <a:pathLst>
              <a:path w="15817" h="18981" extrusionOk="0">
                <a:moveTo>
                  <a:pt x="11364" y="1"/>
                </a:moveTo>
                <a:lnTo>
                  <a:pt x="11242" y="25"/>
                </a:lnTo>
                <a:lnTo>
                  <a:pt x="11169" y="74"/>
                </a:lnTo>
                <a:lnTo>
                  <a:pt x="11096" y="171"/>
                </a:lnTo>
                <a:lnTo>
                  <a:pt x="10780" y="731"/>
                </a:lnTo>
                <a:lnTo>
                  <a:pt x="10634" y="999"/>
                </a:lnTo>
                <a:lnTo>
                  <a:pt x="10537" y="1315"/>
                </a:lnTo>
                <a:lnTo>
                  <a:pt x="10512" y="1388"/>
                </a:lnTo>
                <a:lnTo>
                  <a:pt x="10537" y="1461"/>
                </a:lnTo>
                <a:lnTo>
                  <a:pt x="10585" y="1534"/>
                </a:lnTo>
                <a:lnTo>
                  <a:pt x="10634" y="1583"/>
                </a:lnTo>
                <a:lnTo>
                  <a:pt x="10707" y="1607"/>
                </a:lnTo>
                <a:lnTo>
                  <a:pt x="10804" y="1631"/>
                </a:lnTo>
                <a:lnTo>
                  <a:pt x="10877" y="1607"/>
                </a:lnTo>
                <a:lnTo>
                  <a:pt x="10950" y="1558"/>
                </a:lnTo>
                <a:lnTo>
                  <a:pt x="11145" y="1315"/>
                </a:lnTo>
                <a:lnTo>
                  <a:pt x="11291" y="1047"/>
                </a:lnTo>
                <a:lnTo>
                  <a:pt x="11510" y="731"/>
                </a:lnTo>
                <a:lnTo>
                  <a:pt x="11583" y="682"/>
                </a:lnTo>
                <a:lnTo>
                  <a:pt x="11656" y="609"/>
                </a:lnTo>
                <a:lnTo>
                  <a:pt x="11705" y="463"/>
                </a:lnTo>
                <a:lnTo>
                  <a:pt x="11729" y="342"/>
                </a:lnTo>
                <a:lnTo>
                  <a:pt x="11705" y="220"/>
                </a:lnTo>
                <a:lnTo>
                  <a:pt x="11656" y="123"/>
                </a:lnTo>
                <a:lnTo>
                  <a:pt x="11583" y="50"/>
                </a:lnTo>
                <a:lnTo>
                  <a:pt x="11486" y="25"/>
                </a:lnTo>
                <a:lnTo>
                  <a:pt x="11461" y="1"/>
                </a:lnTo>
                <a:close/>
                <a:moveTo>
                  <a:pt x="3821" y="171"/>
                </a:moveTo>
                <a:lnTo>
                  <a:pt x="3748" y="196"/>
                </a:lnTo>
                <a:lnTo>
                  <a:pt x="3699" y="244"/>
                </a:lnTo>
                <a:lnTo>
                  <a:pt x="3651" y="317"/>
                </a:lnTo>
                <a:lnTo>
                  <a:pt x="3651" y="390"/>
                </a:lnTo>
                <a:lnTo>
                  <a:pt x="3651" y="463"/>
                </a:lnTo>
                <a:lnTo>
                  <a:pt x="3699" y="634"/>
                </a:lnTo>
                <a:lnTo>
                  <a:pt x="3772" y="804"/>
                </a:lnTo>
                <a:lnTo>
                  <a:pt x="3943" y="1120"/>
                </a:lnTo>
                <a:lnTo>
                  <a:pt x="4113" y="1461"/>
                </a:lnTo>
                <a:lnTo>
                  <a:pt x="4259" y="1802"/>
                </a:lnTo>
                <a:lnTo>
                  <a:pt x="4332" y="1923"/>
                </a:lnTo>
                <a:lnTo>
                  <a:pt x="4429" y="1996"/>
                </a:lnTo>
                <a:lnTo>
                  <a:pt x="4527" y="2021"/>
                </a:lnTo>
                <a:lnTo>
                  <a:pt x="4624" y="1996"/>
                </a:lnTo>
                <a:lnTo>
                  <a:pt x="4721" y="1972"/>
                </a:lnTo>
                <a:lnTo>
                  <a:pt x="4794" y="1899"/>
                </a:lnTo>
                <a:lnTo>
                  <a:pt x="4843" y="1777"/>
                </a:lnTo>
                <a:lnTo>
                  <a:pt x="4843" y="1656"/>
                </a:lnTo>
                <a:lnTo>
                  <a:pt x="4794" y="1461"/>
                </a:lnTo>
                <a:lnTo>
                  <a:pt x="4697" y="1266"/>
                </a:lnTo>
                <a:lnTo>
                  <a:pt x="4502" y="901"/>
                </a:lnTo>
                <a:lnTo>
                  <a:pt x="4283" y="536"/>
                </a:lnTo>
                <a:lnTo>
                  <a:pt x="4162" y="390"/>
                </a:lnTo>
                <a:lnTo>
                  <a:pt x="4040" y="244"/>
                </a:lnTo>
                <a:lnTo>
                  <a:pt x="3967" y="196"/>
                </a:lnTo>
                <a:lnTo>
                  <a:pt x="3894" y="171"/>
                </a:lnTo>
                <a:close/>
                <a:moveTo>
                  <a:pt x="15452" y="4405"/>
                </a:moveTo>
                <a:lnTo>
                  <a:pt x="15379" y="4429"/>
                </a:lnTo>
                <a:lnTo>
                  <a:pt x="15306" y="4454"/>
                </a:lnTo>
                <a:lnTo>
                  <a:pt x="15135" y="4551"/>
                </a:lnTo>
                <a:lnTo>
                  <a:pt x="14941" y="4600"/>
                </a:lnTo>
                <a:lnTo>
                  <a:pt x="14551" y="4697"/>
                </a:lnTo>
                <a:lnTo>
                  <a:pt x="14357" y="4746"/>
                </a:lnTo>
                <a:lnTo>
                  <a:pt x="14162" y="4819"/>
                </a:lnTo>
                <a:lnTo>
                  <a:pt x="14016" y="4916"/>
                </a:lnTo>
                <a:lnTo>
                  <a:pt x="13870" y="5062"/>
                </a:lnTo>
                <a:lnTo>
                  <a:pt x="13822" y="5135"/>
                </a:lnTo>
                <a:lnTo>
                  <a:pt x="13822" y="5232"/>
                </a:lnTo>
                <a:lnTo>
                  <a:pt x="13846" y="5330"/>
                </a:lnTo>
                <a:lnTo>
                  <a:pt x="13895" y="5354"/>
                </a:lnTo>
                <a:lnTo>
                  <a:pt x="13943" y="5354"/>
                </a:lnTo>
                <a:lnTo>
                  <a:pt x="14138" y="5378"/>
                </a:lnTo>
                <a:lnTo>
                  <a:pt x="14357" y="5378"/>
                </a:lnTo>
                <a:lnTo>
                  <a:pt x="14600" y="5354"/>
                </a:lnTo>
                <a:lnTo>
                  <a:pt x="14819" y="5330"/>
                </a:lnTo>
                <a:lnTo>
                  <a:pt x="15038" y="5257"/>
                </a:lnTo>
                <a:lnTo>
                  <a:pt x="15257" y="5208"/>
                </a:lnTo>
                <a:lnTo>
                  <a:pt x="15452" y="5111"/>
                </a:lnTo>
                <a:lnTo>
                  <a:pt x="15646" y="5038"/>
                </a:lnTo>
                <a:lnTo>
                  <a:pt x="15719" y="4989"/>
                </a:lnTo>
                <a:lnTo>
                  <a:pt x="15768" y="4940"/>
                </a:lnTo>
                <a:lnTo>
                  <a:pt x="15817" y="4819"/>
                </a:lnTo>
                <a:lnTo>
                  <a:pt x="15792" y="4697"/>
                </a:lnTo>
                <a:lnTo>
                  <a:pt x="15768" y="4575"/>
                </a:lnTo>
                <a:lnTo>
                  <a:pt x="15671" y="4478"/>
                </a:lnTo>
                <a:lnTo>
                  <a:pt x="15573" y="4429"/>
                </a:lnTo>
                <a:lnTo>
                  <a:pt x="15452" y="4405"/>
                </a:lnTo>
                <a:close/>
                <a:moveTo>
                  <a:pt x="317" y="4697"/>
                </a:moveTo>
                <a:lnTo>
                  <a:pt x="220" y="4721"/>
                </a:lnTo>
                <a:lnTo>
                  <a:pt x="122" y="4746"/>
                </a:lnTo>
                <a:lnTo>
                  <a:pt x="25" y="4794"/>
                </a:lnTo>
                <a:lnTo>
                  <a:pt x="1" y="4867"/>
                </a:lnTo>
                <a:lnTo>
                  <a:pt x="1" y="4965"/>
                </a:lnTo>
                <a:lnTo>
                  <a:pt x="49" y="5038"/>
                </a:lnTo>
                <a:lnTo>
                  <a:pt x="195" y="5184"/>
                </a:lnTo>
                <a:lnTo>
                  <a:pt x="390" y="5305"/>
                </a:lnTo>
                <a:lnTo>
                  <a:pt x="779" y="5524"/>
                </a:lnTo>
                <a:lnTo>
                  <a:pt x="1169" y="5743"/>
                </a:lnTo>
                <a:lnTo>
                  <a:pt x="1388" y="5841"/>
                </a:lnTo>
                <a:lnTo>
                  <a:pt x="1582" y="5938"/>
                </a:lnTo>
                <a:lnTo>
                  <a:pt x="1655" y="5962"/>
                </a:lnTo>
                <a:lnTo>
                  <a:pt x="1801" y="5962"/>
                </a:lnTo>
                <a:lnTo>
                  <a:pt x="1850" y="5938"/>
                </a:lnTo>
                <a:lnTo>
                  <a:pt x="1923" y="5841"/>
                </a:lnTo>
                <a:lnTo>
                  <a:pt x="1972" y="5743"/>
                </a:lnTo>
                <a:lnTo>
                  <a:pt x="1996" y="5622"/>
                </a:lnTo>
                <a:lnTo>
                  <a:pt x="1972" y="5476"/>
                </a:lnTo>
                <a:lnTo>
                  <a:pt x="1899" y="5378"/>
                </a:lnTo>
                <a:lnTo>
                  <a:pt x="1826" y="5330"/>
                </a:lnTo>
                <a:lnTo>
                  <a:pt x="1777" y="5305"/>
                </a:lnTo>
                <a:lnTo>
                  <a:pt x="1582" y="5208"/>
                </a:lnTo>
                <a:lnTo>
                  <a:pt x="1388" y="5111"/>
                </a:lnTo>
                <a:lnTo>
                  <a:pt x="974" y="4892"/>
                </a:lnTo>
                <a:lnTo>
                  <a:pt x="755" y="4794"/>
                </a:lnTo>
                <a:lnTo>
                  <a:pt x="536" y="4721"/>
                </a:lnTo>
                <a:lnTo>
                  <a:pt x="317" y="4697"/>
                </a:lnTo>
                <a:close/>
                <a:moveTo>
                  <a:pt x="8809" y="6936"/>
                </a:moveTo>
                <a:lnTo>
                  <a:pt x="8736" y="6984"/>
                </a:lnTo>
                <a:lnTo>
                  <a:pt x="8663" y="7057"/>
                </a:lnTo>
                <a:lnTo>
                  <a:pt x="8566" y="7252"/>
                </a:lnTo>
                <a:lnTo>
                  <a:pt x="8468" y="7495"/>
                </a:lnTo>
                <a:lnTo>
                  <a:pt x="8420" y="7739"/>
                </a:lnTo>
                <a:lnTo>
                  <a:pt x="8395" y="7958"/>
                </a:lnTo>
                <a:lnTo>
                  <a:pt x="8395" y="8128"/>
                </a:lnTo>
                <a:lnTo>
                  <a:pt x="8322" y="8177"/>
                </a:lnTo>
                <a:lnTo>
                  <a:pt x="8201" y="8225"/>
                </a:lnTo>
                <a:lnTo>
                  <a:pt x="8079" y="8250"/>
                </a:lnTo>
                <a:lnTo>
                  <a:pt x="7982" y="8225"/>
                </a:lnTo>
                <a:lnTo>
                  <a:pt x="7909" y="8201"/>
                </a:lnTo>
                <a:lnTo>
                  <a:pt x="7982" y="8079"/>
                </a:lnTo>
                <a:lnTo>
                  <a:pt x="8055" y="7933"/>
                </a:lnTo>
                <a:lnTo>
                  <a:pt x="8103" y="7812"/>
                </a:lnTo>
                <a:lnTo>
                  <a:pt x="8103" y="7666"/>
                </a:lnTo>
                <a:lnTo>
                  <a:pt x="8103" y="7520"/>
                </a:lnTo>
                <a:lnTo>
                  <a:pt x="8055" y="7398"/>
                </a:lnTo>
                <a:lnTo>
                  <a:pt x="7957" y="7252"/>
                </a:lnTo>
                <a:lnTo>
                  <a:pt x="7836" y="7130"/>
                </a:lnTo>
                <a:lnTo>
                  <a:pt x="7763" y="7082"/>
                </a:lnTo>
                <a:lnTo>
                  <a:pt x="7617" y="7082"/>
                </a:lnTo>
                <a:lnTo>
                  <a:pt x="7544" y="7130"/>
                </a:lnTo>
                <a:lnTo>
                  <a:pt x="7446" y="7252"/>
                </a:lnTo>
                <a:lnTo>
                  <a:pt x="7373" y="7374"/>
                </a:lnTo>
                <a:lnTo>
                  <a:pt x="7325" y="7495"/>
                </a:lnTo>
                <a:lnTo>
                  <a:pt x="7300" y="7641"/>
                </a:lnTo>
                <a:lnTo>
                  <a:pt x="7300" y="7787"/>
                </a:lnTo>
                <a:lnTo>
                  <a:pt x="7300" y="7909"/>
                </a:lnTo>
                <a:lnTo>
                  <a:pt x="7325" y="8055"/>
                </a:lnTo>
                <a:lnTo>
                  <a:pt x="7373" y="8177"/>
                </a:lnTo>
                <a:lnTo>
                  <a:pt x="7179" y="8298"/>
                </a:lnTo>
                <a:lnTo>
                  <a:pt x="7081" y="8323"/>
                </a:lnTo>
                <a:lnTo>
                  <a:pt x="6984" y="8347"/>
                </a:lnTo>
                <a:lnTo>
                  <a:pt x="6911" y="8371"/>
                </a:lnTo>
                <a:lnTo>
                  <a:pt x="6814" y="8347"/>
                </a:lnTo>
                <a:lnTo>
                  <a:pt x="6692" y="8298"/>
                </a:lnTo>
                <a:lnTo>
                  <a:pt x="6570" y="8201"/>
                </a:lnTo>
                <a:lnTo>
                  <a:pt x="6497" y="8055"/>
                </a:lnTo>
                <a:lnTo>
                  <a:pt x="6449" y="7909"/>
                </a:lnTo>
                <a:lnTo>
                  <a:pt x="6449" y="7739"/>
                </a:lnTo>
                <a:lnTo>
                  <a:pt x="6497" y="7544"/>
                </a:lnTo>
                <a:lnTo>
                  <a:pt x="6497" y="7520"/>
                </a:lnTo>
                <a:lnTo>
                  <a:pt x="6473" y="7520"/>
                </a:lnTo>
                <a:lnTo>
                  <a:pt x="6449" y="7495"/>
                </a:lnTo>
                <a:lnTo>
                  <a:pt x="6424" y="7520"/>
                </a:lnTo>
                <a:lnTo>
                  <a:pt x="6327" y="7617"/>
                </a:lnTo>
                <a:lnTo>
                  <a:pt x="6254" y="7739"/>
                </a:lnTo>
                <a:lnTo>
                  <a:pt x="6230" y="7836"/>
                </a:lnTo>
                <a:lnTo>
                  <a:pt x="6206" y="7958"/>
                </a:lnTo>
                <a:lnTo>
                  <a:pt x="6206" y="8055"/>
                </a:lnTo>
                <a:lnTo>
                  <a:pt x="6206" y="8177"/>
                </a:lnTo>
                <a:lnTo>
                  <a:pt x="6254" y="8274"/>
                </a:lnTo>
                <a:lnTo>
                  <a:pt x="6303" y="8371"/>
                </a:lnTo>
                <a:lnTo>
                  <a:pt x="6376" y="8469"/>
                </a:lnTo>
                <a:lnTo>
                  <a:pt x="6449" y="8542"/>
                </a:lnTo>
                <a:lnTo>
                  <a:pt x="6546" y="8615"/>
                </a:lnTo>
                <a:lnTo>
                  <a:pt x="6643" y="8663"/>
                </a:lnTo>
                <a:lnTo>
                  <a:pt x="6765" y="8712"/>
                </a:lnTo>
                <a:lnTo>
                  <a:pt x="6862" y="8736"/>
                </a:lnTo>
                <a:lnTo>
                  <a:pt x="7008" y="8736"/>
                </a:lnTo>
                <a:lnTo>
                  <a:pt x="7130" y="8712"/>
                </a:lnTo>
                <a:lnTo>
                  <a:pt x="7349" y="8615"/>
                </a:lnTo>
                <a:lnTo>
                  <a:pt x="7592" y="8493"/>
                </a:lnTo>
                <a:lnTo>
                  <a:pt x="7690" y="8566"/>
                </a:lnTo>
                <a:lnTo>
                  <a:pt x="7836" y="8639"/>
                </a:lnTo>
                <a:lnTo>
                  <a:pt x="7982" y="8663"/>
                </a:lnTo>
                <a:lnTo>
                  <a:pt x="8128" y="8688"/>
                </a:lnTo>
                <a:lnTo>
                  <a:pt x="8225" y="8688"/>
                </a:lnTo>
                <a:lnTo>
                  <a:pt x="8347" y="8663"/>
                </a:lnTo>
                <a:lnTo>
                  <a:pt x="8566" y="8566"/>
                </a:lnTo>
                <a:lnTo>
                  <a:pt x="8639" y="8663"/>
                </a:lnTo>
                <a:lnTo>
                  <a:pt x="8736" y="8736"/>
                </a:lnTo>
                <a:lnTo>
                  <a:pt x="8833" y="8809"/>
                </a:lnTo>
                <a:lnTo>
                  <a:pt x="8931" y="8858"/>
                </a:lnTo>
                <a:lnTo>
                  <a:pt x="9174" y="8907"/>
                </a:lnTo>
                <a:lnTo>
                  <a:pt x="9417" y="8931"/>
                </a:lnTo>
                <a:lnTo>
                  <a:pt x="9661" y="8882"/>
                </a:lnTo>
                <a:lnTo>
                  <a:pt x="9880" y="8809"/>
                </a:lnTo>
                <a:lnTo>
                  <a:pt x="9977" y="8736"/>
                </a:lnTo>
                <a:lnTo>
                  <a:pt x="10074" y="8663"/>
                </a:lnTo>
                <a:lnTo>
                  <a:pt x="10172" y="8566"/>
                </a:lnTo>
                <a:lnTo>
                  <a:pt x="10269" y="8469"/>
                </a:lnTo>
                <a:lnTo>
                  <a:pt x="10293" y="8396"/>
                </a:lnTo>
                <a:lnTo>
                  <a:pt x="10293" y="8347"/>
                </a:lnTo>
                <a:lnTo>
                  <a:pt x="10269" y="8298"/>
                </a:lnTo>
                <a:lnTo>
                  <a:pt x="10245" y="8250"/>
                </a:lnTo>
                <a:lnTo>
                  <a:pt x="10172" y="8225"/>
                </a:lnTo>
                <a:lnTo>
                  <a:pt x="10123" y="8201"/>
                </a:lnTo>
                <a:lnTo>
                  <a:pt x="10001" y="8201"/>
                </a:lnTo>
                <a:lnTo>
                  <a:pt x="9782" y="8323"/>
                </a:lnTo>
                <a:lnTo>
                  <a:pt x="9563" y="8420"/>
                </a:lnTo>
                <a:lnTo>
                  <a:pt x="9442" y="8444"/>
                </a:lnTo>
                <a:lnTo>
                  <a:pt x="9344" y="8469"/>
                </a:lnTo>
                <a:lnTo>
                  <a:pt x="9223" y="8469"/>
                </a:lnTo>
                <a:lnTo>
                  <a:pt x="9101" y="8420"/>
                </a:lnTo>
                <a:lnTo>
                  <a:pt x="9004" y="8347"/>
                </a:lnTo>
                <a:lnTo>
                  <a:pt x="8931" y="8274"/>
                </a:lnTo>
                <a:lnTo>
                  <a:pt x="9052" y="8128"/>
                </a:lnTo>
                <a:lnTo>
                  <a:pt x="9150" y="7982"/>
                </a:lnTo>
                <a:lnTo>
                  <a:pt x="9247" y="7836"/>
                </a:lnTo>
                <a:lnTo>
                  <a:pt x="9296" y="7666"/>
                </a:lnTo>
                <a:lnTo>
                  <a:pt x="9320" y="7495"/>
                </a:lnTo>
                <a:lnTo>
                  <a:pt x="9296" y="7349"/>
                </a:lnTo>
                <a:lnTo>
                  <a:pt x="9247" y="7203"/>
                </a:lnTo>
                <a:lnTo>
                  <a:pt x="9150" y="7057"/>
                </a:lnTo>
                <a:lnTo>
                  <a:pt x="9052" y="6984"/>
                </a:lnTo>
                <a:lnTo>
                  <a:pt x="8955" y="6936"/>
                </a:lnTo>
                <a:close/>
                <a:moveTo>
                  <a:pt x="1947" y="9710"/>
                </a:moveTo>
                <a:lnTo>
                  <a:pt x="1801" y="9758"/>
                </a:lnTo>
                <a:lnTo>
                  <a:pt x="1582" y="9856"/>
                </a:lnTo>
                <a:lnTo>
                  <a:pt x="1363" y="10002"/>
                </a:lnTo>
                <a:lnTo>
                  <a:pt x="925" y="10294"/>
                </a:lnTo>
                <a:lnTo>
                  <a:pt x="706" y="10415"/>
                </a:lnTo>
                <a:lnTo>
                  <a:pt x="585" y="10513"/>
                </a:lnTo>
                <a:lnTo>
                  <a:pt x="463" y="10610"/>
                </a:lnTo>
                <a:lnTo>
                  <a:pt x="366" y="10707"/>
                </a:lnTo>
                <a:lnTo>
                  <a:pt x="317" y="10829"/>
                </a:lnTo>
                <a:lnTo>
                  <a:pt x="317" y="10878"/>
                </a:lnTo>
                <a:lnTo>
                  <a:pt x="341" y="10926"/>
                </a:lnTo>
                <a:lnTo>
                  <a:pt x="366" y="10999"/>
                </a:lnTo>
                <a:lnTo>
                  <a:pt x="439" y="11048"/>
                </a:lnTo>
                <a:lnTo>
                  <a:pt x="536" y="11097"/>
                </a:lnTo>
                <a:lnTo>
                  <a:pt x="633" y="11097"/>
                </a:lnTo>
                <a:lnTo>
                  <a:pt x="755" y="11072"/>
                </a:lnTo>
                <a:lnTo>
                  <a:pt x="877" y="11048"/>
                </a:lnTo>
                <a:lnTo>
                  <a:pt x="1120" y="10926"/>
                </a:lnTo>
                <a:lnTo>
                  <a:pt x="1315" y="10829"/>
                </a:lnTo>
                <a:lnTo>
                  <a:pt x="1728" y="10610"/>
                </a:lnTo>
                <a:lnTo>
                  <a:pt x="1947" y="10488"/>
                </a:lnTo>
                <a:lnTo>
                  <a:pt x="2142" y="10342"/>
                </a:lnTo>
                <a:lnTo>
                  <a:pt x="2264" y="10245"/>
                </a:lnTo>
                <a:lnTo>
                  <a:pt x="2312" y="10123"/>
                </a:lnTo>
                <a:lnTo>
                  <a:pt x="2312" y="10002"/>
                </a:lnTo>
                <a:lnTo>
                  <a:pt x="2264" y="9880"/>
                </a:lnTo>
                <a:lnTo>
                  <a:pt x="2191" y="9783"/>
                </a:lnTo>
                <a:lnTo>
                  <a:pt x="2069" y="9734"/>
                </a:lnTo>
                <a:lnTo>
                  <a:pt x="1947" y="9710"/>
                </a:lnTo>
                <a:close/>
                <a:moveTo>
                  <a:pt x="14065" y="10026"/>
                </a:moveTo>
                <a:lnTo>
                  <a:pt x="13895" y="10050"/>
                </a:lnTo>
                <a:lnTo>
                  <a:pt x="13846" y="10075"/>
                </a:lnTo>
                <a:lnTo>
                  <a:pt x="13797" y="10123"/>
                </a:lnTo>
                <a:lnTo>
                  <a:pt x="13773" y="10172"/>
                </a:lnTo>
                <a:lnTo>
                  <a:pt x="13749" y="10221"/>
                </a:lnTo>
                <a:lnTo>
                  <a:pt x="13773" y="10318"/>
                </a:lnTo>
                <a:lnTo>
                  <a:pt x="13797" y="10367"/>
                </a:lnTo>
                <a:lnTo>
                  <a:pt x="13846" y="10415"/>
                </a:lnTo>
                <a:lnTo>
                  <a:pt x="14138" y="10586"/>
                </a:lnTo>
                <a:lnTo>
                  <a:pt x="14454" y="10756"/>
                </a:lnTo>
                <a:lnTo>
                  <a:pt x="14624" y="10878"/>
                </a:lnTo>
                <a:lnTo>
                  <a:pt x="14819" y="10975"/>
                </a:lnTo>
                <a:lnTo>
                  <a:pt x="15014" y="11048"/>
                </a:lnTo>
                <a:lnTo>
                  <a:pt x="15208" y="11097"/>
                </a:lnTo>
                <a:lnTo>
                  <a:pt x="15379" y="11097"/>
                </a:lnTo>
                <a:lnTo>
                  <a:pt x="15427" y="11072"/>
                </a:lnTo>
                <a:lnTo>
                  <a:pt x="15500" y="11024"/>
                </a:lnTo>
                <a:lnTo>
                  <a:pt x="15573" y="10951"/>
                </a:lnTo>
                <a:lnTo>
                  <a:pt x="15598" y="10829"/>
                </a:lnTo>
                <a:lnTo>
                  <a:pt x="15598" y="10707"/>
                </a:lnTo>
                <a:lnTo>
                  <a:pt x="15549" y="10586"/>
                </a:lnTo>
                <a:lnTo>
                  <a:pt x="15500" y="10537"/>
                </a:lnTo>
                <a:lnTo>
                  <a:pt x="15452" y="10513"/>
                </a:lnTo>
                <a:lnTo>
                  <a:pt x="15379" y="10464"/>
                </a:lnTo>
                <a:lnTo>
                  <a:pt x="15306" y="10464"/>
                </a:lnTo>
                <a:lnTo>
                  <a:pt x="15135" y="10415"/>
                </a:lnTo>
                <a:lnTo>
                  <a:pt x="14965" y="10367"/>
                </a:lnTo>
                <a:lnTo>
                  <a:pt x="14600" y="10196"/>
                </a:lnTo>
                <a:lnTo>
                  <a:pt x="14430" y="10099"/>
                </a:lnTo>
                <a:lnTo>
                  <a:pt x="14260" y="10050"/>
                </a:lnTo>
                <a:lnTo>
                  <a:pt x="14065" y="10026"/>
                </a:lnTo>
                <a:close/>
                <a:moveTo>
                  <a:pt x="8468" y="2605"/>
                </a:moveTo>
                <a:lnTo>
                  <a:pt x="8760" y="2629"/>
                </a:lnTo>
                <a:lnTo>
                  <a:pt x="9052" y="2678"/>
                </a:lnTo>
                <a:lnTo>
                  <a:pt x="9344" y="2726"/>
                </a:lnTo>
                <a:lnTo>
                  <a:pt x="9125" y="2799"/>
                </a:lnTo>
                <a:lnTo>
                  <a:pt x="9101" y="2824"/>
                </a:lnTo>
                <a:lnTo>
                  <a:pt x="9101" y="2848"/>
                </a:lnTo>
                <a:lnTo>
                  <a:pt x="9101" y="2872"/>
                </a:lnTo>
                <a:lnTo>
                  <a:pt x="9125" y="2897"/>
                </a:lnTo>
                <a:lnTo>
                  <a:pt x="9223" y="2945"/>
                </a:lnTo>
                <a:lnTo>
                  <a:pt x="9320" y="2970"/>
                </a:lnTo>
                <a:lnTo>
                  <a:pt x="9442" y="2945"/>
                </a:lnTo>
                <a:lnTo>
                  <a:pt x="9563" y="2921"/>
                </a:lnTo>
                <a:lnTo>
                  <a:pt x="9855" y="2872"/>
                </a:lnTo>
                <a:lnTo>
                  <a:pt x="10269" y="3043"/>
                </a:lnTo>
                <a:lnTo>
                  <a:pt x="10074" y="3067"/>
                </a:lnTo>
                <a:lnTo>
                  <a:pt x="9855" y="3116"/>
                </a:lnTo>
                <a:lnTo>
                  <a:pt x="9685" y="3189"/>
                </a:lnTo>
                <a:lnTo>
                  <a:pt x="9515" y="3262"/>
                </a:lnTo>
                <a:lnTo>
                  <a:pt x="9515" y="3286"/>
                </a:lnTo>
                <a:lnTo>
                  <a:pt x="9490" y="3310"/>
                </a:lnTo>
                <a:lnTo>
                  <a:pt x="9515" y="3335"/>
                </a:lnTo>
                <a:lnTo>
                  <a:pt x="9539" y="3359"/>
                </a:lnTo>
                <a:lnTo>
                  <a:pt x="9953" y="3335"/>
                </a:lnTo>
                <a:lnTo>
                  <a:pt x="10342" y="3310"/>
                </a:lnTo>
                <a:lnTo>
                  <a:pt x="10780" y="3310"/>
                </a:lnTo>
                <a:lnTo>
                  <a:pt x="11048" y="3505"/>
                </a:lnTo>
                <a:lnTo>
                  <a:pt x="10756" y="3578"/>
                </a:lnTo>
                <a:lnTo>
                  <a:pt x="10464" y="3675"/>
                </a:lnTo>
                <a:lnTo>
                  <a:pt x="10245" y="3797"/>
                </a:lnTo>
                <a:lnTo>
                  <a:pt x="10099" y="3918"/>
                </a:lnTo>
                <a:lnTo>
                  <a:pt x="10074" y="3943"/>
                </a:lnTo>
                <a:lnTo>
                  <a:pt x="10099" y="3943"/>
                </a:lnTo>
                <a:lnTo>
                  <a:pt x="10391" y="3918"/>
                </a:lnTo>
                <a:lnTo>
                  <a:pt x="10683" y="3870"/>
                </a:lnTo>
                <a:lnTo>
                  <a:pt x="10975" y="3821"/>
                </a:lnTo>
                <a:lnTo>
                  <a:pt x="11291" y="3773"/>
                </a:lnTo>
                <a:lnTo>
                  <a:pt x="11364" y="3773"/>
                </a:lnTo>
                <a:lnTo>
                  <a:pt x="11583" y="3967"/>
                </a:lnTo>
                <a:lnTo>
                  <a:pt x="11778" y="4186"/>
                </a:lnTo>
                <a:lnTo>
                  <a:pt x="11388" y="4210"/>
                </a:lnTo>
                <a:lnTo>
                  <a:pt x="10829" y="4259"/>
                </a:lnTo>
                <a:lnTo>
                  <a:pt x="10561" y="4283"/>
                </a:lnTo>
                <a:lnTo>
                  <a:pt x="10318" y="4381"/>
                </a:lnTo>
                <a:lnTo>
                  <a:pt x="10293" y="4405"/>
                </a:lnTo>
                <a:lnTo>
                  <a:pt x="10293" y="4429"/>
                </a:lnTo>
                <a:lnTo>
                  <a:pt x="10318" y="4454"/>
                </a:lnTo>
                <a:lnTo>
                  <a:pt x="10585" y="4527"/>
                </a:lnTo>
                <a:lnTo>
                  <a:pt x="11705" y="4527"/>
                </a:lnTo>
                <a:lnTo>
                  <a:pt x="11997" y="4502"/>
                </a:lnTo>
                <a:lnTo>
                  <a:pt x="12216" y="4867"/>
                </a:lnTo>
                <a:lnTo>
                  <a:pt x="11851" y="4867"/>
                </a:lnTo>
                <a:lnTo>
                  <a:pt x="11267" y="4892"/>
                </a:lnTo>
                <a:lnTo>
                  <a:pt x="10658" y="4940"/>
                </a:lnTo>
                <a:lnTo>
                  <a:pt x="10634" y="4940"/>
                </a:lnTo>
                <a:lnTo>
                  <a:pt x="10634" y="4965"/>
                </a:lnTo>
                <a:lnTo>
                  <a:pt x="10634" y="4989"/>
                </a:lnTo>
                <a:lnTo>
                  <a:pt x="10658" y="5013"/>
                </a:lnTo>
                <a:lnTo>
                  <a:pt x="10902" y="5086"/>
                </a:lnTo>
                <a:lnTo>
                  <a:pt x="11169" y="5111"/>
                </a:lnTo>
                <a:lnTo>
                  <a:pt x="12021" y="5111"/>
                </a:lnTo>
                <a:lnTo>
                  <a:pt x="12362" y="5135"/>
                </a:lnTo>
                <a:lnTo>
                  <a:pt x="12556" y="5622"/>
                </a:lnTo>
                <a:lnTo>
                  <a:pt x="11461" y="5622"/>
                </a:lnTo>
                <a:lnTo>
                  <a:pt x="11291" y="5646"/>
                </a:lnTo>
                <a:lnTo>
                  <a:pt x="11145" y="5695"/>
                </a:lnTo>
                <a:lnTo>
                  <a:pt x="10999" y="5768"/>
                </a:lnTo>
                <a:lnTo>
                  <a:pt x="10975" y="5792"/>
                </a:lnTo>
                <a:lnTo>
                  <a:pt x="10999" y="5841"/>
                </a:lnTo>
                <a:lnTo>
                  <a:pt x="11267" y="5889"/>
                </a:lnTo>
                <a:lnTo>
                  <a:pt x="11534" y="5889"/>
                </a:lnTo>
                <a:lnTo>
                  <a:pt x="12070" y="5914"/>
                </a:lnTo>
                <a:lnTo>
                  <a:pt x="12654" y="5938"/>
                </a:lnTo>
                <a:lnTo>
                  <a:pt x="12702" y="6060"/>
                </a:lnTo>
                <a:lnTo>
                  <a:pt x="12727" y="6181"/>
                </a:lnTo>
                <a:lnTo>
                  <a:pt x="12386" y="6181"/>
                </a:lnTo>
                <a:lnTo>
                  <a:pt x="11729" y="6254"/>
                </a:lnTo>
                <a:lnTo>
                  <a:pt x="11413" y="6279"/>
                </a:lnTo>
                <a:lnTo>
                  <a:pt x="11121" y="6352"/>
                </a:lnTo>
                <a:lnTo>
                  <a:pt x="11096" y="6352"/>
                </a:lnTo>
                <a:lnTo>
                  <a:pt x="11096" y="6376"/>
                </a:lnTo>
                <a:lnTo>
                  <a:pt x="11096" y="6400"/>
                </a:lnTo>
                <a:lnTo>
                  <a:pt x="11121" y="6425"/>
                </a:lnTo>
                <a:lnTo>
                  <a:pt x="11388" y="6473"/>
                </a:lnTo>
                <a:lnTo>
                  <a:pt x="11656" y="6498"/>
                </a:lnTo>
                <a:lnTo>
                  <a:pt x="12508" y="6498"/>
                </a:lnTo>
                <a:lnTo>
                  <a:pt x="12824" y="6522"/>
                </a:lnTo>
                <a:lnTo>
                  <a:pt x="12873" y="6838"/>
                </a:lnTo>
                <a:lnTo>
                  <a:pt x="12556" y="6838"/>
                </a:lnTo>
                <a:lnTo>
                  <a:pt x="12240" y="6863"/>
                </a:lnTo>
                <a:lnTo>
                  <a:pt x="11753" y="6887"/>
                </a:lnTo>
                <a:lnTo>
                  <a:pt x="11510" y="6911"/>
                </a:lnTo>
                <a:lnTo>
                  <a:pt x="11267" y="6936"/>
                </a:lnTo>
                <a:lnTo>
                  <a:pt x="11242" y="6936"/>
                </a:lnTo>
                <a:lnTo>
                  <a:pt x="11242" y="6960"/>
                </a:lnTo>
                <a:lnTo>
                  <a:pt x="11242" y="7009"/>
                </a:lnTo>
                <a:lnTo>
                  <a:pt x="11267" y="7009"/>
                </a:lnTo>
                <a:lnTo>
                  <a:pt x="11461" y="7082"/>
                </a:lnTo>
                <a:lnTo>
                  <a:pt x="11680" y="7130"/>
                </a:lnTo>
                <a:lnTo>
                  <a:pt x="12727" y="7130"/>
                </a:lnTo>
                <a:lnTo>
                  <a:pt x="12921" y="7106"/>
                </a:lnTo>
                <a:lnTo>
                  <a:pt x="12994" y="7593"/>
                </a:lnTo>
                <a:lnTo>
                  <a:pt x="12994" y="7593"/>
                </a:lnTo>
                <a:lnTo>
                  <a:pt x="12848" y="7568"/>
                </a:lnTo>
                <a:lnTo>
                  <a:pt x="12702" y="7568"/>
                </a:lnTo>
                <a:lnTo>
                  <a:pt x="12435" y="7593"/>
                </a:lnTo>
                <a:lnTo>
                  <a:pt x="11997" y="7593"/>
                </a:lnTo>
                <a:lnTo>
                  <a:pt x="11778" y="7617"/>
                </a:lnTo>
                <a:lnTo>
                  <a:pt x="11559" y="7690"/>
                </a:lnTo>
                <a:lnTo>
                  <a:pt x="11534" y="7690"/>
                </a:lnTo>
                <a:lnTo>
                  <a:pt x="11534" y="7739"/>
                </a:lnTo>
                <a:lnTo>
                  <a:pt x="11534" y="7763"/>
                </a:lnTo>
                <a:lnTo>
                  <a:pt x="11559" y="7787"/>
                </a:lnTo>
                <a:lnTo>
                  <a:pt x="11778" y="7836"/>
                </a:lnTo>
                <a:lnTo>
                  <a:pt x="11997" y="7860"/>
                </a:lnTo>
                <a:lnTo>
                  <a:pt x="12435" y="7860"/>
                </a:lnTo>
                <a:lnTo>
                  <a:pt x="12702" y="7885"/>
                </a:lnTo>
                <a:lnTo>
                  <a:pt x="12848" y="7885"/>
                </a:lnTo>
                <a:lnTo>
                  <a:pt x="12994" y="7860"/>
                </a:lnTo>
                <a:lnTo>
                  <a:pt x="12994" y="7909"/>
                </a:lnTo>
                <a:lnTo>
                  <a:pt x="12994" y="8250"/>
                </a:lnTo>
                <a:lnTo>
                  <a:pt x="12873" y="8201"/>
                </a:lnTo>
                <a:lnTo>
                  <a:pt x="12775" y="8201"/>
                </a:lnTo>
                <a:lnTo>
                  <a:pt x="12532" y="8177"/>
                </a:lnTo>
                <a:lnTo>
                  <a:pt x="12094" y="8177"/>
                </a:lnTo>
                <a:lnTo>
                  <a:pt x="11875" y="8201"/>
                </a:lnTo>
                <a:lnTo>
                  <a:pt x="11656" y="8250"/>
                </a:lnTo>
                <a:lnTo>
                  <a:pt x="11656" y="8274"/>
                </a:lnTo>
                <a:lnTo>
                  <a:pt x="11632" y="8298"/>
                </a:lnTo>
                <a:lnTo>
                  <a:pt x="11656" y="8298"/>
                </a:lnTo>
                <a:lnTo>
                  <a:pt x="11656" y="8323"/>
                </a:lnTo>
                <a:lnTo>
                  <a:pt x="12045" y="8396"/>
                </a:lnTo>
                <a:lnTo>
                  <a:pt x="12410" y="8444"/>
                </a:lnTo>
                <a:lnTo>
                  <a:pt x="12702" y="8469"/>
                </a:lnTo>
                <a:lnTo>
                  <a:pt x="12824" y="8493"/>
                </a:lnTo>
                <a:lnTo>
                  <a:pt x="12970" y="8469"/>
                </a:lnTo>
                <a:lnTo>
                  <a:pt x="12873" y="8858"/>
                </a:lnTo>
                <a:lnTo>
                  <a:pt x="12654" y="8809"/>
                </a:lnTo>
                <a:lnTo>
                  <a:pt x="12483" y="8785"/>
                </a:lnTo>
                <a:lnTo>
                  <a:pt x="12264" y="8736"/>
                </a:lnTo>
                <a:lnTo>
                  <a:pt x="11826" y="8736"/>
                </a:lnTo>
                <a:lnTo>
                  <a:pt x="11607" y="8809"/>
                </a:lnTo>
                <a:lnTo>
                  <a:pt x="11583" y="8834"/>
                </a:lnTo>
                <a:lnTo>
                  <a:pt x="11583" y="8858"/>
                </a:lnTo>
                <a:lnTo>
                  <a:pt x="11583" y="8882"/>
                </a:lnTo>
                <a:lnTo>
                  <a:pt x="11851" y="8882"/>
                </a:lnTo>
                <a:lnTo>
                  <a:pt x="12094" y="8931"/>
                </a:lnTo>
                <a:lnTo>
                  <a:pt x="12556" y="9053"/>
                </a:lnTo>
                <a:lnTo>
                  <a:pt x="12775" y="9126"/>
                </a:lnTo>
                <a:lnTo>
                  <a:pt x="12654" y="9345"/>
                </a:lnTo>
                <a:lnTo>
                  <a:pt x="12508" y="9296"/>
                </a:lnTo>
                <a:lnTo>
                  <a:pt x="12313" y="9272"/>
                </a:lnTo>
                <a:lnTo>
                  <a:pt x="12143" y="9223"/>
                </a:lnTo>
                <a:lnTo>
                  <a:pt x="11972" y="9199"/>
                </a:lnTo>
                <a:lnTo>
                  <a:pt x="11607" y="9199"/>
                </a:lnTo>
                <a:lnTo>
                  <a:pt x="11583" y="9223"/>
                </a:lnTo>
                <a:lnTo>
                  <a:pt x="11583" y="9247"/>
                </a:lnTo>
                <a:lnTo>
                  <a:pt x="11583" y="9272"/>
                </a:lnTo>
                <a:lnTo>
                  <a:pt x="11924" y="9418"/>
                </a:lnTo>
                <a:lnTo>
                  <a:pt x="12240" y="9564"/>
                </a:lnTo>
                <a:lnTo>
                  <a:pt x="12532" y="9637"/>
                </a:lnTo>
                <a:lnTo>
                  <a:pt x="12337" y="9929"/>
                </a:lnTo>
                <a:lnTo>
                  <a:pt x="12337" y="9977"/>
                </a:lnTo>
                <a:lnTo>
                  <a:pt x="12167" y="9904"/>
                </a:lnTo>
                <a:lnTo>
                  <a:pt x="11997" y="9880"/>
                </a:lnTo>
                <a:lnTo>
                  <a:pt x="11802" y="9831"/>
                </a:lnTo>
                <a:lnTo>
                  <a:pt x="11242" y="9831"/>
                </a:lnTo>
                <a:lnTo>
                  <a:pt x="11218" y="9856"/>
                </a:lnTo>
                <a:lnTo>
                  <a:pt x="11218" y="9880"/>
                </a:lnTo>
                <a:lnTo>
                  <a:pt x="11242" y="9880"/>
                </a:lnTo>
                <a:lnTo>
                  <a:pt x="11534" y="10002"/>
                </a:lnTo>
                <a:lnTo>
                  <a:pt x="11851" y="10123"/>
                </a:lnTo>
                <a:lnTo>
                  <a:pt x="12167" y="10245"/>
                </a:lnTo>
                <a:lnTo>
                  <a:pt x="11972" y="10513"/>
                </a:lnTo>
                <a:lnTo>
                  <a:pt x="11826" y="10488"/>
                </a:lnTo>
                <a:lnTo>
                  <a:pt x="11413" y="10391"/>
                </a:lnTo>
                <a:lnTo>
                  <a:pt x="11023" y="10342"/>
                </a:lnTo>
                <a:lnTo>
                  <a:pt x="10975" y="10342"/>
                </a:lnTo>
                <a:lnTo>
                  <a:pt x="10975" y="10367"/>
                </a:lnTo>
                <a:lnTo>
                  <a:pt x="10975" y="10391"/>
                </a:lnTo>
                <a:lnTo>
                  <a:pt x="10999" y="10440"/>
                </a:lnTo>
                <a:lnTo>
                  <a:pt x="11145" y="10537"/>
                </a:lnTo>
                <a:lnTo>
                  <a:pt x="11315" y="10610"/>
                </a:lnTo>
                <a:lnTo>
                  <a:pt x="11632" y="10732"/>
                </a:lnTo>
                <a:lnTo>
                  <a:pt x="11802" y="10780"/>
                </a:lnTo>
                <a:lnTo>
                  <a:pt x="11656" y="10999"/>
                </a:lnTo>
                <a:lnTo>
                  <a:pt x="11510" y="10951"/>
                </a:lnTo>
                <a:lnTo>
                  <a:pt x="11364" y="10926"/>
                </a:lnTo>
                <a:lnTo>
                  <a:pt x="11072" y="10853"/>
                </a:lnTo>
                <a:lnTo>
                  <a:pt x="10950" y="10853"/>
                </a:lnTo>
                <a:lnTo>
                  <a:pt x="10804" y="10902"/>
                </a:lnTo>
                <a:lnTo>
                  <a:pt x="10780" y="10926"/>
                </a:lnTo>
                <a:lnTo>
                  <a:pt x="10756" y="10951"/>
                </a:lnTo>
                <a:lnTo>
                  <a:pt x="10756" y="10999"/>
                </a:lnTo>
                <a:lnTo>
                  <a:pt x="10780" y="11048"/>
                </a:lnTo>
                <a:lnTo>
                  <a:pt x="10902" y="11121"/>
                </a:lnTo>
                <a:lnTo>
                  <a:pt x="11023" y="11170"/>
                </a:lnTo>
                <a:lnTo>
                  <a:pt x="11267" y="11243"/>
                </a:lnTo>
                <a:lnTo>
                  <a:pt x="11461" y="11291"/>
                </a:lnTo>
                <a:lnTo>
                  <a:pt x="11242" y="11583"/>
                </a:lnTo>
                <a:lnTo>
                  <a:pt x="11072" y="11535"/>
                </a:lnTo>
                <a:lnTo>
                  <a:pt x="10877" y="11535"/>
                </a:lnTo>
                <a:lnTo>
                  <a:pt x="10683" y="11583"/>
                </a:lnTo>
                <a:lnTo>
                  <a:pt x="10658" y="11608"/>
                </a:lnTo>
                <a:lnTo>
                  <a:pt x="10683" y="11632"/>
                </a:lnTo>
                <a:lnTo>
                  <a:pt x="10829" y="11681"/>
                </a:lnTo>
                <a:lnTo>
                  <a:pt x="10975" y="11729"/>
                </a:lnTo>
                <a:lnTo>
                  <a:pt x="11096" y="11778"/>
                </a:lnTo>
                <a:lnTo>
                  <a:pt x="10877" y="12143"/>
                </a:lnTo>
                <a:lnTo>
                  <a:pt x="10829" y="12118"/>
                </a:lnTo>
                <a:lnTo>
                  <a:pt x="10658" y="12045"/>
                </a:lnTo>
                <a:lnTo>
                  <a:pt x="10561" y="11997"/>
                </a:lnTo>
                <a:lnTo>
                  <a:pt x="10464" y="11972"/>
                </a:lnTo>
                <a:lnTo>
                  <a:pt x="10439" y="11997"/>
                </a:lnTo>
                <a:lnTo>
                  <a:pt x="10439" y="12045"/>
                </a:lnTo>
                <a:lnTo>
                  <a:pt x="10488" y="12118"/>
                </a:lnTo>
                <a:lnTo>
                  <a:pt x="10585" y="12191"/>
                </a:lnTo>
                <a:lnTo>
                  <a:pt x="10756" y="12313"/>
                </a:lnTo>
                <a:lnTo>
                  <a:pt x="10561" y="12654"/>
                </a:lnTo>
                <a:lnTo>
                  <a:pt x="10415" y="12629"/>
                </a:lnTo>
                <a:lnTo>
                  <a:pt x="10172" y="12629"/>
                </a:lnTo>
                <a:lnTo>
                  <a:pt x="10026" y="12654"/>
                </a:lnTo>
                <a:lnTo>
                  <a:pt x="10026" y="12678"/>
                </a:lnTo>
                <a:lnTo>
                  <a:pt x="10026" y="12702"/>
                </a:lnTo>
                <a:lnTo>
                  <a:pt x="10245" y="12800"/>
                </a:lnTo>
                <a:lnTo>
                  <a:pt x="10439" y="12897"/>
                </a:lnTo>
                <a:lnTo>
                  <a:pt x="10196" y="13384"/>
                </a:lnTo>
                <a:lnTo>
                  <a:pt x="9880" y="13384"/>
                </a:lnTo>
                <a:lnTo>
                  <a:pt x="9904" y="13432"/>
                </a:lnTo>
                <a:lnTo>
                  <a:pt x="10147" y="13505"/>
                </a:lnTo>
                <a:lnTo>
                  <a:pt x="10074" y="13700"/>
                </a:lnTo>
                <a:lnTo>
                  <a:pt x="10026" y="13895"/>
                </a:lnTo>
                <a:lnTo>
                  <a:pt x="9953" y="14284"/>
                </a:lnTo>
                <a:lnTo>
                  <a:pt x="9880" y="14673"/>
                </a:lnTo>
                <a:lnTo>
                  <a:pt x="9807" y="15087"/>
                </a:lnTo>
                <a:lnTo>
                  <a:pt x="9101" y="15111"/>
                </a:lnTo>
                <a:lnTo>
                  <a:pt x="9247" y="14673"/>
                </a:lnTo>
                <a:lnTo>
                  <a:pt x="9344" y="14235"/>
                </a:lnTo>
                <a:lnTo>
                  <a:pt x="9539" y="13359"/>
                </a:lnTo>
                <a:lnTo>
                  <a:pt x="9734" y="12459"/>
                </a:lnTo>
                <a:lnTo>
                  <a:pt x="9855" y="12021"/>
                </a:lnTo>
                <a:lnTo>
                  <a:pt x="9977" y="11583"/>
                </a:lnTo>
                <a:lnTo>
                  <a:pt x="10269" y="10659"/>
                </a:lnTo>
                <a:lnTo>
                  <a:pt x="10537" y="9734"/>
                </a:lnTo>
                <a:lnTo>
                  <a:pt x="10658" y="9320"/>
                </a:lnTo>
                <a:lnTo>
                  <a:pt x="10756" y="8858"/>
                </a:lnTo>
                <a:lnTo>
                  <a:pt x="10780" y="8639"/>
                </a:lnTo>
                <a:lnTo>
                  <a:pt x="10780" y="8396"/>
                </a:lnTo>
                <a:lnTo>
                  <a:pt x="10756" y="8177"/>
                </a:lnTo>
                <a:lnTo>
                  <a:pt x="10707" y="7958"/>
                </a:lnTo>
                <a:lnTo>
                  <a:pt x="10683" y="7933"/>
                </a:lnTo>
                <a:lnTo>
                  <a:pt x="10634" y="7933"/>
                </a:lnTo>
                <a:lnTo>
                  <a:pt x="10610" y="7958"/>
                </a:lnTo>
                <a:lnTo>
                  <a:pt x="10537" y="8177"/>
                </a:lnTo>
                <a:lnTo>
                  <a:pt x="10464" y="8420"/>
                </a:lnTo>
                <a:lnTo>
                  <a:pt x="10366" y="8882"/>
                </a:lnTo>
                <a:lnTo>
                  <a:pt x="10293" y="9369"/>
                </a:lnTo>
                <a:lnTo>
                  <a:pt x="10172" y="9831"/>
                </a:lnTo>
                <a:lnTo>
                  <a:pt x="9904" y="10756"/>
                </a:lnTo>
                <a:lnTo>
                  <a:pt x="9588" y="11656"/>
                </a:lnTo>
                <a:lnTo>
                  <a:pt x="9466" y="12094"/>
                </a:lnTo>
                <a:lnTo>
                  <a:pt x="9369" y="12532"/>
                </a:lnTo>
                <a:lnTo>
                  <a:pt x="9174" y="13384"/>
                </a:lnTo>
                <a:lnTo>
                  <a:pt x="8979" y="14260"/>
                </a:lnTo>
                <a:lnTo>
                  <a:pt x="8858" y="14698"/>
                </a:lnTo>
                <a:lnTo>
                  <a:pt x="8736" y="15111"/>
                </a:lnTo>
                <a:lnTo>
                  <a:pt x="8128" y="15136"/>
                </a:lnTo>
                <a:lnTo>
                  <a:pt x="7519" y="15087"/>
                </a:lnTo>
                <a:lnTo>
                  <a:pt x="7179" y="15063"/>
                </a:lnTo>
                <a:lnTo>
                  <a:pt x="7154" y="15038"/>
                </a:lnTo>
                <a:lnTo>
                  <a:pt x="7081" y="14698"/>
                </a:lnTo>
                <a:lnTo>
                  <a:pt x="7033" y="14357"/>
                </a:lnTo>
                <a:lnTo>
                  <a:pt x="6935" y="13651"/>
                </a:lnTo>
                <a:lnTo>
                  <a:pt x="6765" y="12605"/>
                </a:lnTo>
                <a:lnTo>
                  <a:pt x="6570" y="11583"/>
                </a:lnTo>
                <a:lnTo>
                  <a:pt x="6230" y="9880"/>
                </a:lnTo>
                <a:lnTo>
                  <a:pt x="6060" y="9028"/>
                </a:lnTo>
                <a:lnTo>
                  <a:pt x="5841" y="8177"/>
                </a:lnTo>
                <a:lnTo>
                  <a:pt x="5816" y="8152"/>
                </a:lnTo>
                <a:lnTo>
                  <a:pt x="5768" y="8128"/>
                </a:lnTo>
                <a:lnTo>
                  <a:pt x="5743" y="8128"/>
                </a:lnTo>
                <a:lnTo>
                  <a:pt x="5695" y="8152"/>
                </a:lnTo>
                <a:lnTo>
                  <a:pt x="5646" y="8298"/>
                </a:lnTo>
                <a:lnTo>
                  <a:pt x="5646" y="8420"/>
                </a:lnTo>
                <a:lnTo>
                  <a:pt x="5646" y="8542"/>
                </a:lnTo>
                <a:lnTo>
                  <a:pt x="5646" y="8663"/>
                </a:lnTo>
                <a:lnTo>
                  <a:pt x="5719" y="8931"/>
                </a:lnTo>
                <a:lnTo>
                  <a:pt x="5768" y="9199"/>
                </a:lnTo>
                <a:lnTo>
                  <a:pt x="5865" y="9734"/>
                </a:lnTo>
                <a:lnTo>
                  <a:pt x="5962" y="10245"/>
                </a:lnTo>
                <a:lnTo>
                  <a:pt x="6035" y="10780"/>
                </a:lnTo>
                <a:lnTo>
                  <a:pt x="6133" y="11316"/>
                </a:lnTo>
                <a:lnTo>
                  <a:pt x="6327" y="12337"/>
                </a:lnTo>
                <a:lnTo>
                  <a:pt x="6522" y="13384"/>
                </a:lnTo>
                <a:lnTo>
                  <a:pt x="6570" y="13773"/>
                </a:lnTo>
                <a:lnTo>
                  <a:pt x="6619" y="14211"/>
                </a:lnTo>
                <a:lnTo>
                  <a:pt x="6668" y="14625"/>
                </a:lnTo>
                <a:lnTo>
                  <a:pt x="6716" y="14819"/>
                </a:lnTo>
                <a:lnTo>
                  <a:pt x="6765" y="15014"/>
                </a:lnTo>
                <a:lnTo>
                  <a:pt x="6497" y="15038"/>
                </a:lnTo>
                <a:lnTo>
                  <a:pt x="6473" y="14625"/>
                </a:lnTo>
                <a:lnTo>
                  <a:pt x="6400" y="14235"/>
                </a:lnTo>
                <a:lnTo>
                  <a:pt x="6279" y="13846"/>
                </a:lnTo>
                <a:lnTo>
                  <a:pt x="6133" y="13481"/>
                </a:lnTo>
                <a:lnTo>
                  <a:pt x="5938" y="13116"/>
                </a:lnTo>
                <a:lnTo>
                  <a:pt x="5743" y="12775"/>
                </a:lnTo>
                <a:lnTo>
                  <a:pt x="5281" y="12070"/>
                </a:lnTo>
                <a:lnTo>
                  <a:pt x="4746" y="11267"/>
                </a:lnTo>
                <a:lnTo>
                  <a:pt x="4210" y="10415"/>
                </a:lnTo>
                <a:lnTo>
                  <a:pt x="3967" y="9977"/>
                </a:lnTo>
                <a:lnTo>
                  <a:pt x="3724" y="9539"/>
                </a:lnTo>
                <a:lnTo>
                  <a:pt x="3529" y="9077"/>
                </a:lnTo>
                <a:lnTo>
                  <a:pt x="3359" y="8615"/>
                </a:lnTo>
                <a:lnTo>
                  <a:pt x="3286" y="8396"/>
                </a:lnTo>
                <a:lnTo>
                  <a:pt x="3261" y="8152"/>
                </a:lnTo>
                <a:lnTo>
                  <a:pt x="3237" y="7909"/>
                </a:lnTo>
                <a:lnTo>
                  <a:pt x="3237" y="7666"/>
                </a:lnTo>
                <a:lnTo>
                  <a:pt x="3261" y="7155"/>
                </a:lnTo>
                <a:lnTo>
                  <a:pt x="3310" y="6668"/>
                </a:lnTo>
                <a:lnTo>
                  <a:pt x="3334" y="6376"/>
                </a:lnTo>
                <a:lnTo>
                  <a:pt x="3407" y="6108"/>
                </a:lnTo>
                <a:lnTo>
                  <a:pt x="3480" y="5841"/>
                </a:lnTo>
                <a:lnTo>
                  <a:pt x="3578" y="5597"/>
                </a:lnTo>
                <a:lnTo>
                  <a:pt x="3699" y="5354"/>
                </a:lnTo>
                <a:lnTo>
                  <a:pt x="3845" y="5111"/>
                </a:lnTo>
                <a:lnTo>
                  <a:pt x="4016" y="4892"/>
                </a:lnTo>
                <a:lnTo>
                  <a:pt x="4186" y="4673"/>
                </a:lnTo>
                <a:lnTo>
                  <a:pt x="4648" y="4162"/>
                </a:lnTo>
                <a:lnTo>
                  <a:pt x="5062" y="3748"/>
                </a:lnTo>
                <a:lnTo>
                  <a:pt x="5403" y="3432"/>
                </a:lnTo>
                <a:lnTo>
                  <a:pt x="5743" y="3189"/>
                </a:lnTo>
                <a:lnTo>
                  <a:pt x="6060" y="3018"/>
                </a:lnTo>
                <a:lnTo>
                  <a:pt x="6352" y="2872"/>
                </a:lnTo>
                <a:lnTo>
                  <a:pt x="6668" y="2775"/>
                </a:lnTo>
                <a:lnTo>
                  <a:pt x="6984" y="2702"/>
                </a:lnTo>
                <a:lnTo>
                  <a:pt x="7276" y="2653"/>
                </a:lnTo>
                <a:lnTo>
                  <a:pt x="7568" y="2629"/>
                </a:lnTo>
                <a:lnTo>
                  <a:pt x="7860" y="2605"/>
                </a:lnTo>
                <a:close/>
                <a:moveTo>
                  <a:pt x="6716" y="15525"/>
                </a:moveTo>
                <a:lnTo>
                  <a:pt x="6619" y="15720"/>
                </a:lnTo>
                <a:lnTo>
                  <a:pt x="6352" y="16158"/>
                </a:lnTo>
                <a:lnTo>
                  <a:pt x="6279" y="16109"/>
                </a:lnTo>
                <a:lnTo>
                  <a:pt x="6230" y="16060"/>
                </a:lnTo>
                <a:lnTo>
                  <a:pt x="6206" y="15963"/>
                </a:lnTo>
                <a:lnTo>
                  <a:pt x="6206" y="15866"/>
                </a:lnTo>
                <a:lnTo>
                  <a:pt x="6206" y="15768"/>
                </a:lnTo>
                <a:lnTo>
                  <a:pt x="6230" y="15695"/>
                </a:lnTo>
                <a:lnTo>
                  <a:pt x="6279" y="15598"/>
                </a:lnTo>
                <a:lnTo>
                  <a:pt x="6327" y="15549"/>
                </a:lnTo>
                <a:lnTo>
                  <a:pt x="6595" y="15525"/>
                </a:lnTo>
                <a:close/>
                <a:moveTo>
                  <a:pt x="6887" y="15525"/>
                </a:moveTo>
                <a:lnTo>
                  <a:pt x="7276" y="15549"/>
                </a:lnTo>
                <a:lnTo>
                  <a:pt x="7641" y="15598"/>
                </a:lnTo>
                <a:lnTo>
                  <a:pt x="8225" y="15647"/>
                </a:lnTo>
                <a:lnTo>
                  <a:pt x="8809" y="15671"/>
                </a:lnTo>
                <a:lnTo>
                  <a:pt x="8541" y="15963"/>
                </a:lnTo>
                <a:lnTo>
                  <a:pt x="8298" y="16255"/>
                </a:lnTo>
                <a:lnTo>
                  <a:pt x="7909" y="16231"/>
                </a:lnTo>
                <a:lnTo>
                  <a:pt x="8249" y="15744"/>
                </a:lnTo>
                <a:lnTo>
                  <a:pt x="8249" y="15720"/>
                </a:lnTo>
                <a:lnTo>
                  <a:pt x="8225" y="15695"/>
                </a:lnTo>
                <a:lnTo>
                  <a:pt x="8201" y="15671"/>
                </a:lnTo>
                <a:lnTo>
                  <a:pt x="8176" y="15695"/>
                </a:lnTo>
                <a:lnTo>
                  <a:pt x="7690" y="16231"/>
                </a:lnTo>
                <a:lnTo>
                  <a:pt x="7179" y="16182"/>
                </a:lnTo>
                <a:lnTo>
                  <a:pt x="7325" y="15939"/>
                </a:lnTo>
                <a:lnTo>
                  <a:pt x="7471" y="15671"/>
                </a:lnTo>
                <a:lnTo>
                  <a:pt x="7471" y="15647"/>
                </a:lnTo>
                <a:lnTo>
                  <a:pt x="7446" y="15622"/>
                </a:lnTo>
                <a:lnTo>
                  <a:pt x="7422" y="15647"/>
                </a:lnTo>
                <a:lnTo>
                  <a:pt x="7203" y="15890"/>
                </a:lnTo>
                <a:lnTo>
                  <a:pt x="6935" y="16182"/>
                </a:lnTo>
                <a:lnTo>
                  <a:pt x="6741" y="16206"/>
                </a:lnTo>
                <a:lnTo>
                  <a:pt x="6570" y="16255"/>
                </a:lnTo>
                <a:lnTo>
                  <a:pt x="6668" y="16060"/>
                </a:lnTo>
                <a:lnTo>
                  <a:pt x="6814" y="15817"/>
                </a:lnTo>
                <a:lnTo>
                  <a:pt x="6862" y="15671"/>
                </a:lnTo>
                <a:lnTo>
                  <a:pt x="6887" y="15525"/>
                </a:lnTo>
                <a:close/>
                <a:moveTo>
                  <a:pt x="9661" y="15622"/>
                </a:moveTo>
                <a:lnTo>
                  <a:pt x="9734" y="15671"/>
                </a:lnTo>
                <a:lnTo>
                  <a:pt x="9807" y="15695"/>
                </a:lnTo>
                <a:lnTo>
                  <a:pt x="9953" y="15695"/>
                </a:lnTo>
                <a:lnTo>
                  <a:pt x="9782" y="15793"/>
                </a:lnTo>
                <a:lnTo>
                  <a:pt x="9661" y="15939"/>
                </a:lnTo>
                <a:lnTo>
                  <a:pt x="9539" y="16085"/>
                </a:lnTo>
                <a:lnTo>
                  <a:pt x="9417" y="16279"/>
                </a:lnTo>
                <a:lnTo>
                  <a:pt x="9271" y="16279"/>
                </a:lnTo>
                <a:lnTo>
                  <a:pt x="9612" y="15817"/>
                </a:lnTo>
                <a:lnTo>
                  <a:pt x="9612" y="15793"/>
                </a:lnTo>
                <a:lnTo>
                  <a:pt x="9612" y="15768"/>
                </a:lnTo>
                <a:lnTo>
                  <a:pt x="9563" y="15768"/>
                </a:lnTo>
                <a:lnTo>
                  <a:pt x="9320" y="16012"/>
                </a:lnTo>
                <a:lnTo>
                  <a:pt x="9077" y="16255"/>
                </a:lnTo>
                <a:lnTo>
                  <a:pt x="8517" y="16255"/>
                </a:lnTo>
                <a:lnTo>
                  <a:pt x="8882" y="15720"/>
                </a:lnTo>
                <a:lnTo>
                  <a:pt x="8906" y="15695"/>
                </a:lnTo>
                <a:lnTo>
                  <a:pt x="8882" y="15671"/>
                </a:lnTo>
                <a:lnTo>
                  <a:pt x="9271" y="15671"/>
                </a:lnTo>
                <a:lnTo>
                  <a:pt x="9661" y="15622"/>
                </a:lnTo>
                <a:close/>
                <a:moveTo>
                  <a:pt x="10074" y="15768"/>
                </a:moveTo>
                <a:lnTo>
                  <a:pt x="10074" y="15841"/>
                </a:lnTo>
                <a:lnTo>
                  <a:pt x="10099" y="15939"/>
                </a:lnTo>
                <a:lnTo>
                  <a:pt x="10074" y="16060"/>
                </a:lnTo>
                <a:lnTo>
                  <a:pt x="10050" y="16182"/>
                </a:lnTo>
                <a:lnTo>
                  <a:pt x="9977" y="16304"/>
                </a:lnTo>
                <a:lnTo>
                  <a:pt x="9758" y="16279"/>
                </a:lnTo>
                <a:lnTo>
                  <a:pt x="9880" y="16012"/>
                </a:lnTo>
                <a:lnTo>
                  <a:pt x="9977" y="15890"/>
                </a:lnTo>
                <a:lnTo>
                  <a:pt x="10074" y="15768"/>
                </a:lnTo>
                <a:close/>
                <a:moveTo>
                  <a:pt x="6522" y="16571"/>
                </a:moveTo>
                <a:lnTo>
                  <a:pt x="6595" y="16620"/>
                </a:lnTo>
                <a:lnTo>
                  <a:pt x="6424" y="16888"/>
                </a:lnTo>
                <a:lnTo>
                  <a:pt x="6376" y="17034"/>
                </a:lnTo>
                <a:lnTo>
                  <a:pt x="6327" y="17180"/>
                </a:lnTo>
                <a:lnTo>
                  <a:pt x="6254" y="17082"/>
                </a:lnTo>
                <a:lnTo>
                  <a:pt x="6230" y="16985"/>
                </a:lnTo>
                <a:lnTo>
                  <a:pt x="6206" y="16912"/>
                </a:lnTo>
                <a:lnTo>
                  <a:pt x="6230" y="16815"/>
                </a:lnTo>
                <a:lnTo>
                  <a:pt x="6254" y="16839"/>
                </a:lnTo>
                <a:lnTo>
                  <a:pt x="6303" y="16839"/>
                </a:lnTo>
                <a:lnTo>
                  <a:pt x="6352" y="16815"/>
                </a:lnTo>
                <a:lnTo>
                  <a:pt x="6376" y="16766"/>
                </a:lnTo>
                <a:lnTo>
                  <a:pt x="6424" y="16596"/>
                </a:lnTo>
                <a:lnTo>
                  <a:pt x="6449" y="16596"/>
                </a:lnTo>
                <a:lnTo>
                  <a:pt x="6522" y="16571"/>
                </a:lnTo>
                <a:close/>
                <a:moveTo>
                  <a:pt x="7884" y="16693"/>
                </a:moveTo>
                <a:lnTo>
                  <a:pt x="7957" y="16717"/>
                </a:lnTo>
                <a:lnTo>
                  <a:pt x="7787" y="16985"/>
                </a:lnTo>
                <a:lnTo>
                  <a:pt x="7617" y="17253"/>
                </a:lnTo>
                <a:lnTo>
                  <a:pt x="7592" y="17326"/>
                </a:lnTo>
                <a:lnTo>
                  <a:pt x="7300" y="17326"/>
                </a:lnTo>
                <a:lnTo>
                  <a:pt x="7398" y="17107"/>
                </a:lnTo>
                <a:lnTo>
                  <a:pt x="7519" y="16888"/>
                </a:lnTo>
                <a:lnTo>
                  <a:pt x="7617" y="16717"/>
                </a:lnTo>
                <a:lnTo>
                  <a:pt x="7884" y="16693"/>
                </a:lnTo>
                <a:close/>
                <a:moveTo>
                  <a:pt x="8225" y="16717"/>
                </a:moveTo>
                <a:lnTo>
                  <a:pt x="8736" y="16742"/>
                </a:lnTo>
                <a:lnTo>
                  <a:pt x="8541" y="17034"/>
                </a:lnTo>
                <a:lnTo>
                  <a:pt x="8371" y="17326"/>
                </a:lnTo>
                <a:lnTo>
                  <a:pt x="7909" y="17326"/>
                </a:lnTo>
                <a:lnTo>
                  <a:pt x="7933" y="17277"/>
                </a:lnTo>
                <a:lnTo>
                  <a:pt x="8225" y="16717"/>
                </a:lnTo>
                <a:close/>
                <a:moveTo>
                  <a:pt x="9223" y="16742"/>
                </a:moveTo>
                <a:lnTo>
                  <a:pt x="8979" y="17350"/>
                </a:lnTo>
                <a:lnTo>
                  <a:pt x="8663" y="17350"/>
                </a:lnTo>
                <a:lnTo>
                  <a:pt x="8979" y="16742"/>
                </a:lnTo>
                <a:close/>
                <a:moveTo>
                  <a:pt x="9928" y="16742"/>
                </a:moveTo>
                <a:lnTo>
                  <a:pt x="9661" y="17253"/>
                </a:lnTo>
                <a:lnTo>
                  <a:pt x="9612" y="17350"/>
                </a:lnTo>
                <a:lnTo>
                  <a:pt x="9320" y="17350"/>
                </a:lnTo>
                <a:lnTo>
                  <a:pt x="9563" y="16742"/>
                </a:lnTo>
                <a:close/>
                <a:moveTo>
                  <a:pt x="10147" y="16839"/>
                </a:moveTo>
                <a:lnTo>
                  <a:pt x="10220" y="16961"/>
                </a:lnTo>
                <a:lnTo>
                  <a:pt x="10245" y="17107"/>
                </a:lnTo>
                <a:lnTo>
                  <a:pt x="10220" y="17228"/>
                </a:lnTo>
                <a:lnTo>
                  <a:pt x="10147" y="17350"/>
                </a:lnTo>
                <a:lnTo>
                  <a:pt x="9928" y="17350"/>
                </a:lnTo>
                <a:lnTo>
                  <a:pt x="9953" y="17277"/>
                </a:lnTo>
                <a:lnTo>
                  <a:pt x="10050" y="17082"/>
                </a:lnTo>
                <a:lnTo>
                  <a:pt x="10147" y="16839"/>
                </a:lnTo>
                <a:close/>
                <a:moveTo>
                  <a:pt x="6862" y="16693"/>
                </a:moveTo>
                <a:lnTo>
                  <a:pt x="7081" y="16717"/>
                </a:lnTo>
                <a:lnTo>
                  <a:pt x="7300" y="16717"/>
                </a:lnTo>
                <a:lnTo>
                  <a:pt x="7106" y="17009"/>
                </a:lnTo>
                <a:lnTo>
                  <a:pt x="6935" y="17326"/>
                </a:lnTo>
                <a:lnTo>
                  <a:pt x="6741" y="17350"/>
                </a:lnTo>
                <a:lnTo>
                  <a:pt x="6570" y="17399"/>
                </a:lnTo>
                <a:lnTo>
                  <a:pt x="6619" y="17204"/>
                </a:lnTo>
                <a:lnTo>
                  <a:pt x="6692" y="17034"/>
                </a:lnTo>
                <a:lnTo>
                  <a:pt x="6862" y="16693"/>
                </a:lnTo>
                <a:close/>
                <a:moveTo>
                  <a:pt x="6473" y="17618"/>
                </a:moveTo>
                <a:lnTo>
                  <a:pt x="6643" y="17691"/>
                </a:lnTo>
                <a:lnTo>
                  <a:pt x="6814" y="17715"/>
                </a:lnTo>
                <a:lnTo>
                  <a:pt x="6789" y="17910"/>
                </a:lnTo>
                <a:lnTo>
                  <a:pt x="6765" y="18080"/>
                </a:lnTo>
                <a:lnTo>
                  <a:pt x="6643" y="17983"/>
                </a:lnTo>
                <a:lnTo>
                  <a:pt x="6546" y="17861"/>
                </a:lnTo>
                <a:lnTo>
                  <a:pt x="6352" y="17642"/>
                </a:lnTo>
                <a:lnTo>
                  <a:pt x="6376" y="17618"/>
                </a:lnTo>
                <a:lnTo>
                  <a:pt x="6424" y="17642"/>
                </a:lnTo>
                <a:lnTo>
                  <a:pt x="6473" y="17618"/>
                </a:lnTo>
                <a:close/>
                <a:moveTo>
                  <a:pt x="7398" y="17739"/>
                </a:moveTo>
                <a:lnTo>
                  <a:pt x="7300" y="18031"/>
                </a:lnTo>
                <a:lnTo>
                  <a:pt x="7252" y="18177"/>
                </a:lnTo>
                <a:lnTo>
                  <a:pt x="7252" y="18299"/>
                </a:lnTo>
                <a:lnTo>
                  <a:pt x="7008" y="18202"/>
                </a:lnTo>
                <a:lnTo>
                  <a:pt x="7154" y="17739"/>
                </a:lnTo>
                <a:close/>
                <a:moveTo>
                  <a:pt x="8833" y="17715"/>
                </a:moveTo>
                <a:lnTo>
                  <a:pt x="8785" y="17837"/>
                </a:lnTo>
                <a:lnTo>
                  <a:pt x="8736" y="17983"/>
                </a:lnTo>
                <a:lnTo>
                  <a:pt x="8712" y="18104"/>
                </a:lnTo>
                <a:lnTo>
                  <a:pt x="8736" y="18153"/>
                </a:lnTo>
                <a:lnTo>
                  <a:pt x="8736" y="18202"/>
                </a:lnTo>
                <a:lnTo>
                  <a:pt x="8809" y="18250"/>
                </a:lnTo>
                <a:lnTo>
                  <a:pt x="8882" y="18250"/>
                </a:lnTo>
                <a:lnTo>
                  <a:pt x="8931" y="18226"/>
                </a:lnTo>
                <a:lnTo>
                  <a:pt x="9004" y="18153"/>
                </a:lnTo>
                <a:lnTo>
                  <a:pt x="9125" y="17958"/>
                </a:lnTo>
                <a:lnTo>
                  <a:pt x="9198" y="17739"/>
                </a:lnTo>
                <a:lnTo>
                  <a:pt x="9393" y="17739"/>
                </a:lnTo>
                <a:lnTo>
                  <a:pt x="9369" y="17861"/>
                </a:lnTo>
                <a:lnTo>
                  <a:pt x="9369" y="18007"/>
                </a:lnTo>
                <a:lnTo>
                  <a:pt x="9125" y="18153"/>
                </a:lnTo>
                <a:lnTo>
                  <a:pt x="8833" y="18275"/>
                </a:lnTo>
                <a:lnTo>
                  <a:pt x="8566" y="18372"/>
                </a:lnTo>
                <a:lnTo>
                  <a:pt x="8249" y="18421"/>
                </a:lnTo>
                <a:lnTo>
                  <a:pt x="8274" y="18275"/>
                </a:lnTo>
                <a:lnTo>
                  <a:pt x="8371" y="17983"/>
                </a:lnTo>
                <a:lnTo>
                  <a:pt x="8468" y="17715"/>
                </a:lnTo>
                <a:close/>
                <a:moveTo>
                  <a:pt x="8176" y="17715"/>
                </a:moveTo>
                <a:lnTo>
                  <a:pt x="8030" y="18056"/>
                </a:lnTo>
                <a:lnTo>
                  <a:pt x="7957" y="18250"/>
                </a:lnTo>
                <a:lnTo>
                  <a:pt x="7933" y="18445"/>
                </a:lnTo>
                <a:lnTo>
                  <a:pt x="7738" y="18421"/>
                </a:lnTo>
                <a:lnTo>
                  <a:pt x="7568" y="18396"/>
                </a:lnTo>
                <a:lnTo>
                  <a:pt x="7568" y="18226"/>
                </a:lnTo>
                <a:lnTo>
                  <a:pt x="7641" y="17983"/>
                </a:lnTo>
                <a:lnTo>
                  <a:pt x="7738" y="17715"/>
                </a:lnTo>
                <a:close/>
                <a:moveTo>
                  <a:pt x="8128" y="2094"/>
                </a:moveTo>
                <a:lnTo>
                  <a:pt x="7714" y="2142"/>
                </a:lnTo>
                <a:lnTo>
                  <a:pt x="7325" y="2191"/>
                </a:lnTo>
                <a:lnTo>
                  <a:pt x="6935" y="2264"/>
                </a:lnTo>
                <a:lnTo>
                  <a:pt x="6546" y="2386"/>
                </a:lnTo>
                <a:lnTo>
                  <a:pt x="6181" y="2507"/>
                </a:lnTo>
                <a:lnTo>
                  <a:pt x="5841" y="2653"/>
                </a:lnTo>
                <a:lnTo>
                  <a:pt x="5500" y="2824"/>
                </a:lnTo>
                <a:lnTo>
                  <a:pt x="5184" y="3018"/>
                </a:lnTo>
                <a:lnTo>
                  <a:pt x="4892" y="3237"/>
                </a:lnTo>
                <a:lnTo>
                  <a:pt x="4551" y="3554"/>
                </a:lnTo>
                <a:lnTo>
                  <a:pt x="4210" y="3918"/>
                </a:lnTo>
                <a:lnTo>
                  <a:pt x="3918" y="4332"/>
                </a:lnTo>
                <a:lnTo>
                  <a:pt x="3626" y="4746"/>
                </a:lnTo>
                <a:lnTo>
                  <a:pt x="3383" y="5159"/>
                </a:lnTo>
                <a:lnTo>
                  <a:pt x="3164" y="5549"/>
                </a:lnTo>
                <a:lnTo>
                  <a:pt x="3018" y="5889"/>
                </a:lnTo>
                <a:lnTo>
                  <a:pt x="2921" y="6157"/>
                </a:lnTo>
                <a:lnTo>
                  <a:pt x="2823" y="6595"/>
                </a:lnTo>
                <a:lnTo>
                  <a:pt x="2775" y="7057"/>
                </a:lnTo>
                <a:lnTo>
                  <a:pt x="2750" y="7495"/>
                </a:lnTo>
                <a:lnTo>
                  <a:pt x="2775" y="7958"/>
                </a:lnTo>
                <a:lnTo>
                  <a:pt x="2823" y="8396"/>
                </a:lnTo>
                <a:lnTo>
                  <a:pt x="2921" y="8834"/>
                </a:lnTo>
                <a:lnTo>
                  <a:pt x="3067" y="9272"/>
                </a:lnTo>
                <a:lnTo>
                  <a:pt x="3237" y="9685"/>
                </a:lnTo>
                <a:lnTo>
                  <a:pt x="3602" y="10367"/>
                </a:lnTo>
                <a:lnTo>
                  <a:pt x="3991" y="11024"/>
                </a:lnTo>
                <a:lnTo>
                  <a:pt x="4843" y="12337"/>
                </a:lnTo>
                <a:lnTo>
                  <a:pt x="5281" y="13019"/>
                </a:lnTo>
                <a:lnTo>
                  <a:pt x="5476" y="13384"/>
                </a:lnTo>
                <a:lnTo>
                  <a:pt x="5646" y="13724"/>
                </a:lnTo>
                <a:lnTo>
                  <a:pt x="5792" y="14089"/>
                </a:lnTo>
                <a:lnTo>
                  <a:pt x="5914" y="14454"/>
                </a:lnTo>
                <a:lnTo>
                  <a:pt x="5987" y="14844"/>
                </a:lnTo>
                <a:lnTo>
                  <a:pt x="5987" y="15282"/>
                </a:lnTo>
                <a:lnTo>
                  <a:pt x="5962" y="15379"/>
                </a:lnTo>
                <a:lnTo>
                  <a:pt x="5962" y="15428"/>
                </a:lnTo>
                <a:lnTo>
                  <a:pt x="5889" y="15525"/>
                </a:lnTo>
                <a:lnTo>
                  <a:pt x="5841" y="15647"/>
                </a:lnTo>
                <a:lnTo>
                  <a:pt x="5816" y="15768"/>
                </a:lnTo>
                <a:lnTo>
                  <a:pt x="5792" y="15914"/>
                </a:lnTo>
                <a:lnTo>
                  <a:pt x="5816" y="16036"/>
                </a:lnTo>
                <a:lnTo>
                  <a:pt x="5841" y="16158"/>
                </a:lnTo>
                <a:lnTo>
                  <a:pt x="5889" y="16279"/>
                </a:lnTo>
                <a:lnTo>
                  <a:pt x="5962" y="16377"/>
                </a:lnTo>
                <a:lnTo>
                  <a:pt x="5865" y="16474"/>
                </a:lnTo>
                <a:lnTo>
                  <a:pt x="5792" y="16620"/>
                </a:lnTo>
                <a:lnTo>
                  <a:pt x="5768" y="16766"/>
                </a:lnTo>
                <a:lnTo>
                  <a:pt x="5768" y="16912"/>
                </a:lnTo>
                <a:lnTo>
                  <a:pt x="5768" y="17058"/>
                </a:lnTo>
                <a:lnTo>
                  <a:pt x="5816" y="17204"/>
                </a:lnTo>
                <a:lnTo>
                  <a:pt x="5889" y="17350"/>
                </a:lnTo>
                <a:lnTo>
                  <a:pt x="5987" y="17472"/>
                </a:lnTo>
                <a:lnTo>
                  <a:pt x="5962" y="17496"/>
                </a:lnTo>
                <a:lnTo>
                  <a:pt x="5914" y="17618"/>
                </a:lnTo>
                <a:lnTo>
                  <a:pt x="5914" y="17715"/>
                </a:lnTo>
                <a:lnTo>
                  <a:pt x="5938" y="17837"/>
                </a:lnTo>
                <a:lnTo>
                  <a:pt x="5987" y="17934"/>
                </a:lnTo>
                <a:lnTo>
                  <a:pt x="6133" y="18129"/>
                </a:lnTo>
                <a:lnTo>
                  <a:pt x="6303" y="18299"/>
                </a:lnTo>
                <a:lnTo>
                  <a:pt x="6424" y="18421"/>
                </a:lnTo>
                <a:lnTo>
                  <a:pt x="6570" y="18518"/>
                </a:lnTo>
                <a:lnTo>
                  <a:pt x="6862" y="18688"/>
                </a:lnTo>
                <a:lnTo>
                  <a:pt x="7179" y="18810"/>
                </a:lnTo>
                <a:lnTo>
                  <a:pt x="7495" y="18859"/>
                </a:lnTo>
                <a:lnTo>
                  <a:pt x="7738" y="18883"/>
                </a:lnTo>
                <a:lnTo>
                  <a:pt x="7982" y="18883"/>
                </a:lnTo>
                <a:lnTo>
                  <a:pt x="8030" y="18956"/>
                </a:lnTo>
                <a:lnTo>
                  <a:pt x="8079" y="18980"/>
                </a:lnTo>
                <a:lnTo>
                  <a:pt x="8128" y="18980"/>
                </a:lnTo>
                <a:lnTo>
                  <a:pt x="8176" y="18956"/>
                </a:lnTo>
                <a:lnTo>
                  <a:pt x="8201" y="18907"/>
                </a:lnTo>
                <a:lnTo>
                  <a:pt x="8201" y="18883"/>
                </a:lnTo>
                <a:lnTo>
                  <a:pt x="8493" y="18834"/>
                </a:lnTo>
                <a:lnTo>
                  <a:pt x="8785" y="18761"/>
                </a:lnTo>
                <a:lnTo>
                  <a:pt x="9052" y="18664"/>
                </a:lnTo>
                <a:lnTo>
                  <a:pt x="9320" y="18542"/>
                </a:lnTo>
                <a:lnTo>
                  <a:pt x="9563" y="18396"/>
                </a:lnTo>
                <a:lnTo>
                  <a:pt x="9807" y="18226"/>
                </a:lnTo>
                <a:lnTo>
                  <a:pt x="10050" y="18056"/>
                </a:lnTo>
                <a:lnTo>
                  <a:pt x="10269" y="17837"/>
                </a:lnTo>
                <a:lnTo>
                  <a:pt x="10318" y="17764"/>
                </a:lnTo>
                <a:lnTo>
                  <a:pt x="10342" y="17691"/>
                </a:lnTo>
                <a:lnTo>
                  <a:pt x="10464" y="17593"/>
                </a:lnTo>
                <a:lnTo>
                  <a:pt x="10537" y="17447"/>
                </a:lnTo>
                <a:lnTo>
                  <a:pt x="10585" y="17301"/>
                </a:lnTo>
                <a:lnTo>
                  <a:pt x="10634" y="17107"/>
                </a:lnTo>
                <a:lnTo>
                  <a:pt x="10634" y="16936"/>
                </a:lnTo>
                <a:lnTo>
                  <a:pt x="10585" y="16742"/>
                </a:lnTo>
                <a:lnTo>
                  <a:pt x="10512" y="16596"/>
                </a:lnTo>
                <a:lnTo>
                  <a:pt x="10391" y="16474"/>
                </a:lnTo>
                <a:lnTo>
                  <a:pt x="10488" y="16255"/>
                </a:lnTo>
                <a:lnTo>
                  <a:pt x="10537" y="16036"/>
                </a:lnTo>
                <a:lnTo>
                  <a:pt x="10537" y="15817"/>
                </a:lnTo>
                <a:lnTo>
                  <a:pt x="10488" y="15574"/>
                </a:lnTo>
                <a:lnTo>
                  <a:pt x="10415" y="15476"/>
                </a:lnTo>
                <a:lnTo>
                  <a:pt x="10342" y="15379"/>
                </a:lnTo>
                <a:lnTo>
                  <a:pt x="10342" y="15306"/>
                </a:lnTo>
                <a:lnTo>
                  <a:pt x="10415" y="14965"/>
                </a:lnTo>
                <a:lnTo>
                  <a:pt x="10464" y="14625"/>
                </a:lnTo>
                <a:lnTo>
                  <a:pt x="10512" y="14284"/>
                </a:lnTo>
                <a:lnTo>
                  <a:pt x="10585" y="13943"/>
                </a:lnTo>
                <a:lnTo>
                  <a:pt x="10658" y="13700"/>
                </a:lnTo>
                <a:lnTo>
                  <a:pt x="10756" y="13457"/>
                </a:lnTo>
                <a:lnTo>
                  <a:pt x="10999" y="12994"/>
                </a:lnTo>
                <a:lnTo>
                  <a:pt x="11023" y="12970"/>
                </a:lnTo>
                <a:lnTo>
                  <a:pt x="11023" y="12946"/>
                </a:lnTo>
                <a:lnTo>
                  <a:pt x="11340" y="12459"/>
                </a:lnTo>
                <a:lnTo>
                  <a:pt x="11632" y="11972"/>
                </a:lnTo>
                <a:lnTo>
                  <a:pt x="12191" y="11194"/>
                </a:lnTo>
                <a:lnTo>
                  <a:pt x="12483" y="10780"/>
                </a:lnTo>
                <a:lnTo>
                  <a:pt x="12751" y="10367"/>
                </a:lnTo>
                <a:lnTo>
                  <a:pt x="12994" y="9953"/>
                </a:lnTo>
                <a:lnTo>
                  <a:pt x="13213" y="9515"/>
                </a:lnTo>
                <a:lnTo>
                  <a:pt x="13384" y="9053"/>
                </a:lnTo>
                <a:lnTo>
                  <a:pt x="13457" y="8809"/>
                </a:lnTo>
                <a:lnTo>
                  <a:pt x="13505" y="8590"/>
                </a:lnTo>
                <a:lnTo>
                  <a:pt x="13554" y="8152"/>
                </a:lnTo>
                <a:lnTo>
                  <a:pt x="13554" y="7714"/>
                </a:lnTo>
                <a:lnTo>
                  <a:pt x="13505" y="7276"/>
                </a:lnTo>
                <a:lnTo>
                  <a:pt x="13432" y="6838"/>
                </a:lnTo>
                <a:lnTo>
                  <a:pt x="13335" y="6400"/>
                </a:lnTo>
                <a:lnTo>
                  <a:pt x="13213" y="5962"/>
                </a:lnTo>
                <a:lnTo>
                  <a:pt x="12946" y="5135"/>
                </a:lnTo>
                <a:lnTo>
                  <a:pt x="12800" y="4770"/>
                </a:lnTo>
                <a:lnTo>
                  <a:pt x="12605" y="4429"/>
                </a:lnTo>
                <a:lnTo>
                  <a:pt x="12386" y="4113"/>
                </a:lnTo>
                <a:lnTo>
                  <a:pt x="12143" y="3797"/>
                </a:lnTo>
                <a:lnTo>
                  <a:pt x="12143" y="3773"/>
                </a:lnTo>
                <a:lnTo>
                  <a:pt x="12094" y="3675"/>
                </a:lnTo>
                <a:lnTo>
                  <a:pt x="12021" y="3602"/>
                </a:lnTo>
                <a:lnTo>
                  <a:pt x="11948" y="3554"/>
                </a:lnTo>
                <a:lnTo>
                  <a:pt x="11851" y="3505"/>
                </a:lnTo>
                <a:lnTo>
                  <a:pt x="11607" y="3286"/>
                </a:lnTo>
                <a:lnTo>
                  <a:pt x="11340" y="3091"/>
                </a:lnTo>
                <a:lnTo>
                  <a:pt x="11072" y="2897"/>
                </a:lnTo>
                <a:lnTo>
                  <a:pt x="10804" y="2726"/>
                </a:lnTo>
                <a:lnTo>
                  <a:pt x="10464" y="2556"/>
                </a:lnTo>
                <a:lnTo>
                  <a:pt x="10099" y="2386"/>
                </a:lnTo>
                <a:lnTo>
                  <a:pt x="9709" y="2264"/>
                </a:lnTo>
                <a:lnTo>
                  <a:pt x="9320" y="2191"/>
                </a:lnTo>
                <a:lnTo>
                  <a:pt x="8931" y="2142"/>
                </a:lnTo>
                <a:lnTo>
                  <a:pt x="8517" y="2094"/>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1891;p13">
            <a:extLst>
              <a:ext uri="{FF2B5EF4-FFF2-40B4-BE49-F238E27FC236}">
                <a16:creationId xmlns:a16="http://schemas.microsoft.com/office/drawing/2014/main" id="{8B550D88-9D90-CB42-B796-CFB1461CBD02}"/>
              </a:ext>
            </a:extLst>
          </p:cNvPr>
          <p:cNvSpPr txBox="1">
            <a:spLocks/>
          </p:cNvSpPr>
          <p:nvPr/>
        </p:nvSpPr>
        <p:spPr>
          <a:xfrm>
            <a:off x="3955182" y="1743397"/>
            <a:ext cx="1402010" cy="325917"/>
          </a:xfrm>
          <a:prstGeom prst="rect">
            <a:avLst/>
          </a:prstGeom>
          <a:ln>
            <a:noFill/>
          </a:ln>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ILLUSTRATIVE CONCEPT</a:t>
            </a:r>
          </a:p>
        </p:txBody>
      </p:sp>
      <p:sp>
        <p:nvSpPr>
          <p:cNvPr id="9" name="Google Shape;1936;p19">
            <a:extLst>
              <a:ext uri="{FF2B5EF4-FFF2-40B4-BE49-F238E27FC236}">
                <a16:creationId xmlns:a16="http://schemas.microsoft.com/office/drawing/2014/main" id="{1213768C-D5AA-8245-9331-E744FEE4EA74}"/>
              </a:ext>
            </a:extLst>
          </p:cNvPr>
          <p:cNvSpPr/>
          <p:nvPr/>
        </p:nvSpPr>
        <p:spPr>
          <a:xfrm>
            <a:off x="9251344" y="1943074"/>
            <a:ext cx="985962" cy="919395"/>
          </a:xfrm>
          <a:custGeom>
            <a:avLst/>
            <a:gdLst/>
            <a:ahLst/>
            <a:cxnLst/>
            <a:rect l="l" t="t" r="r" b="b"/>
            <a:pathLst>
              <a:path w="89712" h="82958" extrusionOk="0">
                <a:moveTo>
                  <a:pt x="52672" y="2049"/>
                </a:moveTo>
                <a:cubicBezTo>
                  <a:pt x="40979" y="2915"/>
                  <a:pt x="28376" y="5688"/>
                  <a:pt x="19269" y="13072"/>
                </a:cubicBezTo>
                <a:cubicBezTo>
                  <a:pt x="7810" y="22364"/>
                  <a:pt x="-450" y="41692"/>
                  <a:pt x="5574" y="55159"/>
                </a:cubicBezTo>
                <a:cubicBezTo>
                  <a:pt x="12935" y="71613"/>
                  <a:pt x="33988" y="83483"/>
                  <a:pt x="52004" y="82883"/>
                </a:cubicBezTo>
                <a:cubicBezTo>
                  <a:pt x="62654" y="82528"/>
                  <a:pt x="75555" y="78169"/>
                  <a:pt x="80730" y="68854"/>
                </a:cubicBezTo>
                <a:cubicBezTo>
                  <a:pt x="89352" y="53334"/>
                  <a:pt x="86569" y="30516"/>
                  <a:pt x="76722" y="15744"/>
                </a:cubicBezTo>
                <a:cubicBezTo>
                  <a:pt x="69002" y="4163"/>
                  <a:pt x="51061" y="-2643"/>
                  <a:pt x="37641" y="1047"/>
                </a:cubicBezTo>
                <a:cubicBezTo>
                  <a:pt x="22585" y="5187"/>
                  <a:pt x="4685" y="14958"/>
                  <a:pt x="898" y="30107"/>
                </a:cubicBezTo>
                <a:cubicBezTo>
                  <a:pt x="-3402" y="47308"/>
                  <a:pt x="8934" y="71200"/>
                  <a:pt x="25616" y="77205"/>
                </a:cubicBezTo>
                <a:cubicBezTo>
                  <a:pt x="45696" y="84433"/>
                  <a:pt x="76756" y="77025"/>
                  <a:pt x="86743" y="58165"/>
                </a:cubicBezTo>
                <a:cubicBezTo>
                  <a:pt x="93824" y="44791"/>
                  <a:pt x="86932" y="25486"/>
                  <a:pt x="77390" y="13740"/>
                </a:cubicBezTo>
                <a:cubicBezTo>
                  <a:pt x="74163" y="9767"/>
                  <a:pt x="71332" y="4292"/>
                  <a:pt x="66367" y="3051"/>
                </a:cubicBezTo>
              </a:path>
            </a:pathLst>
          </a:custGeom>
          <a:noFill/>
          <a:ln w="19050" cap="rnd" cmpd="sng">
            <a:solidFill>
              <a:srgbClr val="FFFFFF"/>
            </a:solidFill>
            <a:prstDash val="solid"/>
            <a:round/>
            <a:headEnd type="none" w="med" len="med"/>
            <a:tailEnd type="none" w="med" len="med"/>
          </a:ln>
        </p:spPr>
      </p:sp>
      <p:sp>
        <p:nvSpPr>
          <p:cNvPr id="16" name="Google Shape;2191;p39">
            <a:extLst>
              <a:ext uri="{FF2B5EF4-FFF2-40B4-BE49-F238E27FC236}">
                <a16:creationId xmlns:a16="http://schemas.microsoft.com/office/drawing/2014/main" id="{4D62CB89-812F-3A4C-A821-8C61AF1AF937}"/>
              </a:ext>
            </a:extLst>
          </p:cNvPr>
          <p:cNvSpPr/>
          <p:nvPr/>
        </p:nvSpPr>
        <p:spPr>
          <a:xfrm>
            <a:off x="4414714" y="1184673"/>
            <a:ext cx="465397" cy="465613"/>
          </a:xfrm>
          <a:custGeom>
            <a:avLst/>
            <a:gdLst/>
            <a:ahLst/>
            <a:cxnLst/>
            <a:rect l="l" t="t" r="r" b="b"/>
            <a:pathLst>
              <a:path w="17082" h="17228" extrusionOk="0">
                <a:moveTo>
                  <a:pt x="6497" y="2993"/>
                </a:moveTo>
                <a:lnTo>
                  <a:pt x="6400" y="3042"/>
                </a:lnTo>
                <a:lnTo>
                  <a:pt x="6302" y="3090"/>
                </a:lnTo>
                <a:lnTo>
                  <a:pt x="6229" y="3212"/>
                </a:lnTo>
                <a:lnTo>
                  <a:pt x="6229" y="3285"/>
                </a:lnTo>
                <a:lnTo>
                  <a:pt x="6254" y="3334"/>
                </a:lnTo>
                <a:lnTo>
                  <a:pt x="6278" y="3407"/>
                </a:lnTo>
                <a:lnTo>
                  <a:pt x="6351" y="3455"/>
                </a:lnTo>
                <a:lnTo>
                  <a:pt x="6400" y="3480"/>
                </a:lnTo>
                <a:lnTo>
                  <a:pt x="6643" y="3480"/>
                </a:lnTo>
                <a:lnTo>
                  <a:pt x="6692" y="3504"/>
                </a:lnTo>
                <a:lnTo>
                  <a:pt x="6911" y="3504"/>
                </a:lnTo>
                <a:lnTo>
                  <a:pt x="6959" y="3480"/>
                </a:lnTo>
                <a:lnTo>
                  <a:pt x="7008" y="3455"/>
                </a:lnTo>
                <a:lnTo>
                  <a:pt x="7057" y="3407"/>
                </a:lnTo>
                <a:lnTo>
                  <a:pt x="7057" y="3334"/>
                </a:lnTo>
                <a:lnTo>
                  <a:pt x="7057" y="3212"/>
                </a:lnTo>
                <a:lnTo>
                  <a:pt x="7032" y="3163"/>
                </a:lnTo>
                <a:lnTo>
                  <a:pt x="7008" y="3115"/>
                </a:lnTo>
                <a:lnTo>
                  <a:pt x="6935" y="3042"/>
                </a:lnTo>
                <a:lnTo>
                  <a:pt x="6838" y="3017"/>
                </a:lnTo>
                <a:lnTo>
                  <a:pt x="6716" y="2993"/>
                </a:lnTo>
                <a:close/>
                <a:moveTo>
                  <a:pt x="5743" y="3236"/>
                </a:moveTo>
                <a:lnTo>
                  <a:pt x="5670" y="3261"/>
                </a:lnTo>
                <a:lnTo>
                  <a:pt x="5402" y="3358"/>
                </a:lnTo>
                <a:lnTo>
                  <a:pt x="5134" y="3480"/>
                </a:lnTo>
                <a:lnTo>
                  <a:pt x="4891" y="3601"/>
                </a:lnTo>
                <a:lnTo>
                  <a:pt x="4672" y="3747"/>
                </a:lnTo>
                <a:lnTo>
                  <a:pt x="4453" y="3918"/>
                </a:lnTo>
                <a:lnTo>
                  <a:pt x="4234" y="4088"/>
                </a:lnTo>
                <a:lnTo>
                  <a:pt x="4039" y="4283"/>
                </a:lnTo>
                <a:lnTo>
                  <a:pt x="3869" y="4477"/>
                </a:lnTo>
                <a:lnTo>
                  <a:pt x="3699" y="4696"/>
                </a:lnTo>
                <a:lnTo>
                  <a:pt x="3553" y="4940"/>
                </a:lnTo>
                <a:lnTo>
                  <a:pt x="3431" y="5159"/>
                </a:lnTo>
                <a:lnTo>
                  <a:pt x="3309" y="5402"/>
                </a:lnTo>
                <a:lnTo>
                  <a:pt x="3236" y="5670"/>
                </a:lnTo>
                <a:lnTo>
                  <a:pt x="3163" y="5937"/>
                </a:lnTo>
                <a:lnTo>
                  <a:pt x="3115" y="6229"/>
                </a:lnTo>
                <a:lnTo>
                  <a:pt x="3090" y="6497"/>
                </a:lnTo>
                <a:lnTo>
                  <a:pt x="3090" y="6546"/>
                </a:lnTo>
                <a:lnTo>
                  <a:pt x="3115" y="6594"/>
                </a:lnTo>
                <a:lnTo>
                  <a:pt x="3188" y="6667"/>
                </a:lnTo>
                <a:lnTo>
                  <a:pt x="3261" y="6716"/>
                </a:lnTo>
                <a:lnTo>
                  <a:pt x="3285" y="6716"/>
                </a:lnTo>
                <a:lnTo>
                  <a:pt x="3309" y="6692"/>
                </a:lnTo>
                <a:lnTo>
                  <a:pt x="3382" y="6667"/>
                </a:lnTo>
                <a:lnTo>
                  <a:pt x="3431" y="6594"/>
                </a:lnTo>
                <a:lnTo>
                  <a:pt x="3480" y="6546"/>
                </a:lnTo>
                <a:lnTo>
                  <a:pt x="3504" y="6473"/>
                </a:lnTo>
                <a:lnTo>
                  <a:pt x="3528" y="6156"/>
                </a:lnTo>
                <a:lnTo>
                  <a:pt x="3601" y="5864"/>
                </a:lnTo>
                <a:lnTo>
                  <a:pt x="3699" y="5597"/>
                </a:lnTo>
                <a:lnTo>
                  <a:pt x="3820" y="5353"/>
                </a:lnTo>
                <a:lnTo>
                  <a:pt x="3966" y="5086"/>
                </a:lnTo>
                <a:lnTo>
                  <a:pt x="4137" y="4867"/>
                </a:lnTo>
                <a:lnTo>
                  <a:pt x="4307" y="4623"/>
                </a:lnTo>
                <a:lnTo>
                  <a:pt x="4526" y="4429"/>
                </a:lnTo>
                <a:lnTo>
                  <a:pt x="4745" y="4234"/>
                </a:lnTo>
                <a:lnTo>
                  <a:pt x="4988" y="4088"/>
                </a:lnTo>
                <a:lnTo>
                  <a:pt x="5256" y="3942"/>
                </a:lnTo>
                <a:lnTo>
                  <a:pt x="5499" y="3796"/>
                </a:lnTo>
                <a:lnTo>
                  <a:pt x="5767" y="3699"/>
                </a:lnTo>
                <a:lnTo>
                  <a:pt x="5864" y="3650"/>
                </a:lnTo>
                <a:lnTo>
                  <a:pt x="5913" y="3577"/>
                </a:lnTo>
                <a:lnTo>
                  <a:pt x="5937" y="3504"/>
                </a:lnTo>
                <a:lnTo>
                  <a:pt x="5937" y="3407"/>
                </a:lnTo>
                <a:lnTo>
                  <a:pt x="5889" y="3334"/>
                </a:lnTo>
                <a:lnTo>
                  <a:pt x="5840" y="3285"/>
                </a:lnTo>
                <a:lnTo>
                  <a:pt x="5743" y="3236"/>
                </a:lnTo>
                <a:close/>
                <a:moveTo>
                  <a:pt x="7324" y="1971"/>
                </a:moveTo>
                <a:lnTo>
                  <a:pt x="7787" y="2020"/>
                </a:lnTo>
                <a:lnTo>
                  <a:pt x="8249" y="2141"/>
                </a:lnTo>
                <a:lnTo>
                  <a:pt x="8687" y="2312"/>
                </a:lnTo>
                <a:lnTo>
                  <a:pt x="9101" y="2506"/>
                </a:lnTo>
                <a:lnTo>
                  <a:pt x="9490" y="2774"/>
                </a:lnTo>
                <a:lnTo>
                  <a:pt x="9879" y="3066"/>
                </a:lnTo>
                <a:lnTo>
                  <a:pt x="10220" y="3431"/>
                </a:lnTo>
                <a:lnTo>
                  <a:pt x="10512" y="3820"/>
                </a:lnTo>
                <a:lnTo>
                  <a:pt x="10707" y="4088"/>
                </a:lnTo>
                <a:lnTo>
                  <a:pt x="10877" y="4380"/>
                </a:lnTo>
                <a:lnTo>
                  <a:pt x="11023" y="4696"/>
                </a:lnTo>
                <a:lnTo>
                  <a:pt x="11120" y="5013"/>
                </a:lnTo>
                <a:lnTo>
                  <a:pt x="11217" y="5329"/>
                </a:lnTo>
                <a:lnTo>
                  <a:pt x="11266" y="5645"/>
                </a:lnTo>
                <a:lnTo>
                  <a:pt x="11315" y="5986"/>
                </a:lnTo>
                <a:lnTo>
                  <a:pt x="11315" y="6302"/>
                </a:lnTo>
                <a:lnTo>
                  <a:pt x="11315" y="6643"/>
                </a:lnTo>
                <a:lnTo>
                  <a:pt x="11266" y="6959"/>
                </a:lnTo>
                <a:lnTo>
                  <a:pt x="11217" y="7300"/>
                </a:lnTo>
                <a:lnTo>
                  <a:pt x="11144" y="7616"/>
                </a:lnTo>
                <a:lnTo>
                  <a:pt x="11047" y="7932"/>
                </a:lnTo>
                <a:lnTo>
                  <a:pt x="10925" y="8249"/>
                </a:lnTo>
                <a:lnTo>
                  <a:pt x="10780" y="8565"/>
                </a:lnTo>
                <a:lnTo>
                  <a:pt x="10634" y="8857"/>
                </a:lnTo>
                <a:lnTo>
                  <a:pt x="10439" y="9173"/>
                </a:lnTo>
                <a:lnTo>
                  <a:pt x="10220" y="9490"/>
                </a:lnTo>
                <a:lnTo>
                  <a:pt x="9977" y="9757"/>
                </a:lnTo>
                <a:lnTo>
                  <a:pt x="9733" y="10025"/>
                </a:lnTo>
                <a:lnTo>
                  <a:pt x="9441" y="10268"/>
                </a:lnTo>
                <a:lnTo>
                  <a:pt x="9149" y="10487"/>
                </a:lnTo>
                <a:lnTo>
                  <a:pt x="8857" y="10682"/>
                </a:lnTo>
                <a:lnTo>
                  <a:pt x="8541" y="10852"/>
                </a:lnTo>
                <a:lnTo>
                  <a:pt x="8200" y="10998"/>
                </a:lnTo>
                <a:lnTo>
                  <a:pt x="7860" y="11120"/>
                </a:lnTo>
                <a:lnTo>
                  <a:pt x="7519" y="11193"/>
                </a:lnTo>
                <a:lnTo>
                  <a:pt x="7154" y="11242"/>
                </a:lnTo>
                <a:lnTo>
                  <a:pt x="6789" y="11266"/>
                </a:lnTo>
                <a:lnTo>
                  <a:pt x="6424" y="11242"/>
                </a:lnTo>
                <a:lnTo>
                  <a:pt x="6059" y="11193"/>
                </a:lnTo>
                <a:lnTo>
                  <a:pt x="5670" y="11096"/>
                </a:lnTo>
                <a:lnTo>
                  <a:pt x="5353" y="10998"/>
                </a:lnTo>
                <a:lnTo>
                  <a:pt x="5037" y="10877"/>
                </a:lnTo>
                <a:lnTo>
                  <a:pt x="4721" y="10731"/>
                </a:lnTo>
                <a:lnTo>
                  <a:pt x="4404" y="10560"/>
                </a:lnTo>
                <a:lnTo>
                  <a:pt x="4112" y="10390"/>
                </a:lnTo>
                <a:lnTo>
                  <a:pt x="3820" y="10171"/>
                </a:lnTo>
                <a:lnTo>
                  <a:pt x="3553" y="9952"/>
                </a:lnTo>
                <a:lnTo>
                  <a:pt x="3285" y="9733"/>
                </a:lnTo>
                <a:lnTo>
                  <a:pt x="3042" y="9490"/>
                </a:lnTo>
                <a:lnTo>
                  <a:pt x="2823" y="9222"/>
                </a:lnTo>
                <a:lnTo>
                  <a:pt x="2628" y="8930"/>
                </a:lnTo>
                <a:lnTo>
                  <a:pt x="2434" y="8638"/>
                </a:lnTo>
                <a:lnTo>
                  <a:pt x="2288" y="8346"/>
                </a:lnTo>
                <a:lnTo>
                  <a:pt x="2142" y="8030"/>
                </a:lnTo>
                <a:lnTo>
                  <a:pt x="2044" y="7689"/>
                </a:lnTo>
                <a:lnTo>
                  <a:pt x="1971" y="7349"/>
                </a:lnTo>
                <a:lnTo>
                  <a:pt x="1947" y="7057"/>
                </a:lnTo>
                <a:lnTo>
                  <a:pt x="1923" y="6765"/>
                </a:lnTo>
                <a:lnTo>
                  <a:pt x="1923" y="6497"/>
                </a:lnTo>
                <a:lnTo>
                  <a:pt x="1947" y="6205"/>
                </a:lnTo>
                <a:lnTo>
                  <a:pt x="1996" y="5937"/>
                </a:lnTo>
                <a:lnTo>
                  <a:pt x="2044" y="5670"/>
                </a:lnTo>
                <a:lnTo>
                  <a:pt x="2142" y="5402"/>
                </a:lnTo>
                <a:lnTo>
                  <a:pt x="2239" y="5159"/>
                </a:lnTo>
                <a:lnTo>
                  <a:pt x="2336" y="4915"/>
                </a:lnTo>
                <a:lnTo>
                  <a:pt x="2482" y="4672"/>
                </a:lnTo>
                <a:lnTo>
                  <a:pt x="2628" y="4429"/>
                </a:lnTo>
                <a:lnTo>
                  <a:pt x="2774" y="4210"/>
                </a:lnTo>
                <a:lnTo>
                  <a:pt x="2944" y="3991"/>
                </a:lnTo>
                <a:lnTo>
                  <a:pt x="3139" y="3772"/>
                </a:lnTo>
                <a:lnTo>
                  <a:pt x="3528" y="3382"/>
                </a:lnTo>
                <a:lnTo>
                  <a:pt x="3966" y="3017"/>
                </a:lnTo>
                <a:lnTo>
                  <a:pt x="4404" y="2701"/>
                </a:lnTo>
                <a:lnTo>
                  <a:pt x="4891" y="2409"/>
                </a:lnTo>
                <a:lnTo>
                  <a:pt x="5134" y="2287"/>
                </a:lnTo>
                <a:lnTo>
                  <a:pt x="5378" y="2166"/>
                </a:lnTo>
                <a:lnTo>
                  <a:pt x="5645" y="2117"/>
                </a:lnTo>
                <a:lnTo>
                  <a:pt x="6035" y="2068"/>
                </a:lnTo>
                <a:lnTo>
                  <a:pt x="6716" y="1995"/>
                </a:lnTo>
                <a:lnTo>
                  <a:pt x="7300" y="1995"/>
                </a:lnTo>
                <a:lnTo>
                  <a:pt x="7324" y="1971"/>
                </a:lnTo>
                <a:close/>
                <a:moveTo>
                  <a:pt x="6935" y="1533"/>
                </a:moveTo>
                <a:lnTo>
                  <a:pt x="6497" y="1582"/>
                </a:lnTo>
                <a:lnTo>
                  <a:pt x="6083" y="1679"/>
                </a:lnTo>
                <a:lnTo>
                  <a:pt x="5864" y="1703"/>
                </a:lnTo>
                <a:lnTo>
                  <a:pt x="5621" y="1752"/>
                </a:lnTo>
                <a:lnTo>
                  <a:pt x="5353" y="1825"/>
                </a:lnTo>
                <a:lnTo>
                  <a:pt x="5110" y="1922"/>
                </a:lnTo>
                <a:lnTo>
                  <a:pt x="4842" y="2044"/>
                </a:lnTo>
                <a:lnTo>
                  <a:pt x="4599" y="2166"/>
                </a:lnTo>
                <a:lnTo>
                  <a:pt x="4112" y="2458"/>
                </a:lnTo>
                <a:lnTo>
                  <a:pt x="3650" y="2774"/>
                </a:lnTo>
                <a:lnTo>
                  <a:pt x="3212" y="3115"/>
                </a:lnTo>
                <a:lnTo>
                  <a:pt x="2823" y="3504"/>
                </a:lnTo>
                <a:lnTo>
                  <a:pt x="2458" y="3918"/>
                </a:lnTo>
                <a:lnTo>
                  <a:pt x="2312" y="4161"/>
                </a:lnTo>
                <a:lnTo>
                  <a:pt x="2166" y="4380"/>
                </a:lnTo>
                <a:lnTo>
                  <a:pt x="2020" y="4623"/>
                </a:lnTo>
                <a:lnTo>
                  <a:pt x="1923" y="4867"/>
                </a:lnTo>
                <a:lnTo>
                  <a:pt x="1801" y="5110"/>
                </a:lnTo>
                <a:lnTo>
                  <a:pt x="1728" y="5378"/>
                </a:lnTo>
                <a:lnTo>
                  <a:pt x="1631" y="5645"/>
                </a:lnTo>
                <a:lnTo>
                  <a:pt x="1582" y="5913"/>
                </a:lnTo>
                <a:lnTo>
                  <a:pt x="1533" y="6181"/>
                </a:lnTo>
                <a:lnTo>
                  <a:pt x="1509" y="6473"/>
                </a:lnTo>
                <a:lnTo>
                  <a:pt x="1509" y="6765"/>
                </a:lnTo>
                <a:lnTo>
                  <a:pt x="1509" y="7057"/>
                </a:lnTo>
                <a:lnTo>
                  <a:pt x="1558" y="7349"/>
                </a:lnTo>
                <a:lnTo>
                  <a:pt x="1606" y="7640"/>
                </a:lnTo>
                <a:lnTo>
                  <a:pt x="1679" y="7932"/>
                </a:lnTo>
                <a:lnTo>
                  <a:pt x="1752" y="8224"/>
                </a:lnTo>
                <a:lnTo>
                  <a:pt x="1874" y="8492"/>
                </a:lnTo>
                <a:lnTo>
                  <a:pt x="1996" y="8760"/>
                </a:lnTo>
                <a:lnTo>
                  <a:pt x="2142" y="9027"/>
                </a:lnTo>
                <a:lnTo>
                  <a:pt x="2312" y="9295"/>
                </a:lnTo>
                <a:lnTo>
                  <a:pt x="2507" y="9538"/>
                </a:lnTo>
                <a:lnTo>
                  <a:pt x="2726" y="9782"/>
                </a:lnTo>
                <a:lnTo>
                  <a:pt x="2944" y="10001"/>
                </a:lnTo>
                <a:lnTo>
                  <a:pt x="3188" y="10195"/>
                </a:lnTo>
                <a:lnTo>
                  <a:pt x="3699" y="10585"/>
                </a:lnTo>
                <a:lnTo>
                  <a:pt x="3991" y="10779"/>
                </a:lnTo>
                <a:lnTo>
                  <a:pt x="4283" y="10950"/>
                </a:lnTo>
                <a:lnTo>
                  <a:pt x="4599" y="11120"/>
                </a:lnTo>
                <a:lnTo>
                  <a:pt x="4915" y="11266"/>
                </a:lnTo>
                <a:lnTo>
                  <a:pt x="5232" y="11412"/>
                </a:lnTo>
                <a:lnTo>
                  <a:pt x="5572" y="11509"/>
                </a:lnTo>
                <a:lnTo>
                  <a:pt x="5889" y="11607"/>
                </a:lnTo>
                <a:lnTo>
                  <a:pt x="6254" y="11680"/>
                </a:lnTo>
                <a:lnTo>
                  <a:pt x="6594" y="11704"/>
                </a:lnTo>
                <a:lnTo>
                  <a:pt x="6959" y="11728"/>
                </a:lnTo>
                <a:lnTo>
                  <a:pt x="7300" y="11680"/>
                </a:lnTo>
                <a:lnTo>
                  <a:pt x="7641" y="11631"/>
                </a:lnTo>
                <a:lnTo>
                  <a:pt x="7981" y="11534"/>
                </a:lnTo>
                <a:lnTo>
                  <a:pt x="8322" y="11436"/>
                </a:lnTo>
                <a:lnTo>
                  <a:pt x="8638" y="11290"/>
                </a:lnTo>
                <a:lnTo>
                  <a:pt x="8955" y="11120"/>
                </a:lnTo>
                <a:lnTo>
                  <a:pt x="9344" y="10877"/>
                </a:lnTo>
                <a:lnTo>
                  <a:pt x="9733" y="10609"/>
                </a:lnTo>
                <a:lnTo>
                  <a:pt x="10074" y="10293"/>
                </a:lnTo>
                <a:lnTo>
                  <a:pt x="10390" y="9976"/>
                </a:lnTo>
                <a:lnTo>
                  <a:pt x="10658" y="9611"/>
                </a:lnTo>
                <a:lnTo>
                  <a:pt x="10925" y="9222"/>
                </a:lnTo>
                <a:lnTo>
                  <a:pt x="11144" y="8808"/>
                </a:lnTo>
                <a:lnTo>
                  <a:pt x="11339" y="8395"/>
                </a:lnTo>
                <a:lnTo>
                  <a:pt x="11509" y="7957"/>
                </a:lnTo>
                <a:lnTo>
                  <a:pt x="11631" y="7519"/>
                </a:lnTo>
                <a:lnTo>
                  <a:pt x="11704" y="7081"/>
                </a:lnTo>
                <a:lnTo>
                  <a:pt x="11753" y="6619"/>
                </a:lnTo>
                <a:lnTo>
                  <a:pt x="11753" y="6156"/>
                </a:lnTo>
                <a:lnTo>
                  <a:pt x="11728" y="5694"/>
                </a:lnTo>
                <a:lnTo>
                  <a:pt x="11655" y="5256"/>
                </a:lnTo>
                <a:lnTo>
                  <a:pt x="11534" y="4794"/>
                </a:lnTo>
                <a:lnTo>
                  <a:pt x="11363" y="4404"/>
                </a:lnTo>
                <a:lnTo>
                  <a:pt x="11169" y="4015"/>
                </a:lnTo>
                <a:lnTo>
                  <a:pt x="10950" y="3650"/>
                </a:lnTo>
                <a:lnTo>
                  <a:pt x="10682" y="3285"/>
                </a:lnTo>
                <a:lnTo>
                  <a:pt x="10390" y="2969"/>
                </a:lnTo>
                <a:lnTo>
                  <a:pt x="10074" y="2677"/>
                </a:lnTo>
                <a:lnTo>
                  <a:pt x="9733" y="2409"/>
                </a:lnTo>
                <a:lnTo>
                  <a:pt x="9393" y="2166"/>
                </a:lnTo>
                <a:lnTo>
                  <a:pt x="9003" y="1971"/>
                </a:lnTo>
                <a:lnTo>
                  <a:pt x="8614" y="1801"/>
                </a:lnTo>
                <a:lnTo>
                  <a:pt x="8200" y="1655"/>
                </a:lnTo>
                <a:lnTo>
                  <a:pt x="7787" y="1582"/>
                </a:lnTo>
                <a:lnTo>
                  <a:pt x="7349" y="1533"/>
                </a:lnTo>
                <a:close/>
                <a:moveTo>
                  <a:pt x="12118" y="11558"/>
                </a:moveTo>
                <a:lnTo>
                  <a:pt x="12142" y="11582"/>
                </a:lnTo>
                <a:lnTo>
                  <a:pt x="11972" y="11777"/>
                </a:lnTo>
                <a:lnTo>
                  <a:pt x="12093" y="11631"/>
                </a:lnTo>
                <a:lnTo>
                  <a:pt x="12118" y="11558"/>
                </a:lnTo>
                <a:close/>
                <a:moveTo>
                  <a:pt x="6789" y="584"/>
                </a:moveTo>
                <a:lnTo>
                  <a:pt x="7154" y="608"/>
                </a:lnTo>
                <a:lnTo>
                  <a:pt x="7519" y="657"/>
                </a:lnTo>
                <a:lnTo>
                  <a:pt x="7884" y="706"/>
                </a:lnTo>
                <a:lnTo>
                  <a:pt x="8225" y="803"/>
                </a:lnTo>
                <a:lnTo>
                  <a:pt x="8565" y="900"/>
                </a:lnTo>
                <a:lnTo>
                  <a:pt x="8906" y="1022"/>
                </a:lnTo>
                <a:lnTo>
                  <a:pt x="9247" y="1144"/>
                </a:lnTo>
                <a:lnTo>
                  <a:pt x="9563" y="1314"/>
                </a:lnTo>
                <a:lnTo>
                  <a:pt x="9879" y="1484"/>
                </a:lnTo>
                <a:lnTo>
                  <a:pt x="10171" y="1679"/>
                </a:lnTo>
                <a:lnTo>
                  <a:pt x="10439" y="1874"/>
                </a:lnTo>
                <a:lnTo>
                  <a:pt x="10707" y="2093"/>
                </a:lnTo>
                <a:lnTo>
                  <a:pt x="10950" y="2312"/>
                </a:lnTo>
                <a:lnTo>
                  <a:pt x="11193" y="2555"/>
                </a:lnTo>
                <a:lnTo>
                  <a:pt x="11485" y="2896"/>
                </a:lnTo>
                <a:lnTo>
                  <a:pt x="11753" y="3261"/>
                </a:lnTo>
                <a:lnTo>
                  <a:pt x="11996" y="3626"/>
                </a:lnTo>
                <a:lnTo>
                  <a:pt x="12191" y="4015"/>
                </a:lnTo>
                <a:lnTo>
                  <a:pt x="12361" y="4404"/>
                </a:lnTo>
                <a:lnTo>
                  <a:pt x="12507" y="4818"/>
                </a:lnTo>
                <a:lnTo>
                  <a:pt x="12629" y="5232"/>
                </a:lnTo>
                <a:lnTo>
                  <a:pt x="12702" y="5645"/>
                </a:lnTo>
                <a:lnTo>
                  <a:pt x="12750" y="6059"/>
                </a:lnTo>
                <a:lnTo>
                  <a:pt x="12775" y="6473"/>
                </a:lnTo>
                <a:lnTo>
                  <a:pt x="12775" y="6911"/>
                </a:lnTo>
                <a:lnTo>
                  <a:pt x="12726" y="7324"/>
                </a:lnTo>
                <a:lnTo>
                  <a:pt x="12653" y="7762"/>
                </a:lnTo>
                <a:lnTo>
                  <a:pt x="12556" y="8176"/>
                </a:lnTo>
                <a:lnTo>
                  <a:pt x="12434" y="8589"/>
                </a:lnTo>
                <a:lnTo>
                  <a:pt x="12264" y="9003"/>
                </a:lnTo>
                <a:lnTo>
                  <a:pt x="12045" y="9465"/>
                </a:lnTo>
                <a:lnTo>
                  <a:pt x="11801" y="9903"/>
                </a:lnTo>
                <a:lnTo>
                  <a:pt x="11534" y="10293"/>
                </a:lnTo>
                <a:lnTo>
                  <a:pt x="11217" y="10682"/>
                </a:lnTo>
                <a:lnTo>
                  <a:pt x="10901" y="11047"/>
                </a:lnTo>
                <a:lnTo>
                  <a:pt x="10536" y="11388"/>
                </a:lnTo>
                <a:lnTo>
                  <a:pt x="10171" y="11680"/>
                </a:lnTo>
                <a:lnTo>
                  <a:pt x="9782" y="11947"/>
                </a:lnTo>
                <a:lnTo>
                  <a:pt x="9368" y="12191"/>
                </a:lnTo>
                <a:lnTo>
                  <a:pt x="8930" y="12385"/>
                </a:lnTo>
                <a:lnTo>
                  <a:pt x="8468" y="12556"/>
                </a:lnTo>
                <a:lnTo>
                  <a:pt x="8006" y="12677"/>
                </a:lnTo>
                <a:lnTo>
                  <a:pt x="7543" y="12750"/>
                </a:lnTo>
                <a:lnTo>
                  <a:pt x="7032" y="12775"/>
                </a:lnTo>
                <a:lnTo>
                  <a:pt x="6546" y="12775"/>
                </a:lnTo>
                <a:lnTo>
                  <a:pt x="6035" y="12702"/>
                </a:lnTo>
                <a:lnTo>
                  <a:pt x="5597" y="12604"/>
                </a:lnTo>
                <a:lnTo>
                  <a:pt x="5159" y="12483"/>
                </a:lnTo>
                <a:lnTo>
                  <a:pt x="4721" y="12337"/>
                </a:lnTo>
                <a:lnTo>
                  <a:pt x="4307" y="12166"/>
                </a:lnTo>
                <a:lnTo>
                  <a:pt x="3893" y="11947"/>
                </a:lnTo>
                <a:lnTo>
                  <a:pt x="3504" y="11728"/>
                </a:lnTo>
                <a:lnTo>
                  <a:pt x="3115" y="11485"/>
                </a:lnTo>
                <a:lnTo>
                  <a:pt x="2774" y="11193"/>
                </a:lnTo>
                <a:lnTo>
                  <a:pt x="2434" y="10901"/>
                </a:lnTo>
                <a:lnTo>
                  <a:pt x="2117" y="10560"/>
                </a:lnTo>
                <a:lnTo>
                  <a:pt x="1825" y="10220"/>
                </a:lnTo>
                <a:lnTo>
                  <a:pt x="1558" y="9855"/>
                </a:lnTo>
                <a:lnTo>
                  <a:pt x="1314" y="9465"/>
                </a:lnTo>
                <a:lnTo>
                  <a:pt x="1095" y="9052"/>
                </a:lnTo>
                <a:lnTo>
                  <a:pt x="925" y="8638"/>
                </a:lnTo>
                <a:lnTo>
                  <a:pt x="779" y="8200"/>
                </a:lnTo>
                <a:lnTo>
                  <a:pt x="682" y="7811"/>
                </a:lnTo>
                <a:lnTo>
                  <a:pt x="609" y="7446"/>
                </a:lnTo>
                <a:lnTo>
                  <a:pt x="560" y="7081"/>
                </a:lnTo>
                <a:lnTo>
                  <a:pt x="560" y="6716"/>
                </a:lnTo>
                <a:lnTo>
                  <a:pt x="560" y="6351"/>
                </a:lnTo>
                <a:lnTo>
                  <a:pt x="584" y="5986"/>
                </a:lnTo>
                <a:lnTo>
                  <a:pt x="633" y="5645"/>
                </a:lnTo>
                <a:lnTo>
                  <a:pt x="706" y="5305"/>
                </a:lnTo>
                <a:lnTo>
                  <a:pt x="803" y="4964"/>
                </a:lnTo>
                <a:lnTo>
                  <a:pt x="925" y="4648"/>
                </a:lnTo>
                <a:lnTo>
                  <a:pt x="1047" y="4307"/>
                </a:lnTo>
                <a:lnTo>
                  <a:pt x="1217" y="3991"/>
                </a:lnTo>
                <a:lnTo>
                  <a:pt x="1387" y="3674"/>
                </a:lnTo>
                <a:lnTo>
                  <a:pt x="1606" y="3382"/>
                </a:lnTo>
                <a:lnTo>
                  <a:pt x="1825" y="3090"/>
                </a:lnTo>
                <a:lnTo>
                  <a:pt x="2069" y="2798"/>
                </a:lnTo>
                <a:lnTo>
                  <a:pt x="2361" y="2506"/>
                </a:lnTo>
                <a:lnTo>
                  <a:pt x="2726" y="2190"/>
                </a:lnTo>
                <a:lnTo>
                  <a:pt x="3163" y="1849"/>
                </a:lnTo>
                <a:lnTo>
                  <a:pt x="3674" y="1509"/>
                </a:lnTo>
                <a:lnTo>
                  <a:pt x="4210" y="1217"/>
                </a:lnTo>
                <a:lnTo>
                  <a:pt x="4502" y="1071"/>
                </a:lnTo>
                <a:lnTo>
                  <a:pt x="4794" y="949"/>
                </a:lnTo>
                <a:lnTo>
                  <a:pt x="5110" y="852"/>
                </a:lnTo>
                <a:lnTo>
                  <a:pt x="5402" y="754"/>
                </a:lnTo>
                <a:lnTo>
                  <a:pt x="5718" y="681"/>
                </a:lnTo>
                <a:lnTo>
                  <a:pt x="6035" y="633"/>
                </a:lnTo>
                <a:lnTo>
                  <a:pt x="6400" y="608"/>
                </a:lnTo>
                <a:lnTo>
                  <a:pt x="6789" y="584"/>
                </a:lnTo>
                <a:close/>
                <a:moveTo>
                  <a:pt x="11704" y="10998"/>
                </a:moveTo>
                <a:lnTo>
                  <a:pt x="11923" y="11315"/>
                </a:lnTo>
                <a:lnTo>
                  <a:pt x="11874" y="11339"/>
                </a:lnTo>
                <a:lnTo>
                  <a:pt x="11850" y="11363"/>
                </a:lnTo>
                <a:lnTo>
                  <a:pt x="11607" y="11607"/>
                </a:lnTo>
                <a:lnTo>
                  <a:pt x="11339" y="11826"/>
                </a:lnTo>
                <a:lnTo>
                  <a:pt x="11071" y="11996"/>
                </a:lnTo>
                <a:lnTo>
                  <a:pt x="10950" y="12093"/>
                </a:lnTo>
                <a:lnTo>
                  <a:pt x="10925" y="12166"/>
                </a:lnTo>
                <a:lnTo>
                  <a:pt x="10901" y="12239"/>
                </a:lnTo>
                <a:lnTo>
                  <a:pt x="10901" y="12264"/>
                </a:lnTo>
                <a:lnTo>
                  <a:pt x="10974" y="12288"/>
                </a:lnTo>
                <a:lnTo>
                  <a:pt x="11047" y="12288"/>
                </a:lnTo>
                <a:lnTo>
                  <a:pt x="11217" y="12264"/>
                </a:lnTo>
                <a:lnTo>
                  <a:pt x="11363" y="12191"/>
                </a:lnTo>
                <a:lnTo>
                  <a:pt x="11509" y="12093"/>
                </a:lnTo>
                <a:lnTo>
                  <a:pt x="11826" y="11899"/>
                </a:lnTo>
                <a:lnTo>
                  <a:pt x="11972" y="11777"/>
                </a:lnTo>
                <a:lnTo>
                  <a:pt x="11850" y="11899"/>
                </a:lnTo>
                <a:lnTo>
                  <a:pt x="11728" y="11996"/>
                </a:lnTo>
                <a:lnTo>
                  <a:pt x="11485" y="12191"/>
                </a:lnTo>
                <a:lnTo>
                  <a:pt x="11363" y="12288"/>
                </a:lnTo>
                <a:lnTo>
                  <a:pt x="11339" y="12361"/>
                </a:lnTo>
                <a:lnTo>
                  <a:pt x="11339" y="12434"/>
                </a:lnTo>
                <a:lnTo>
                  <a:pt x="11363" y="12483"/>
                </a:lnTo>
                <a:lnTo>
                  <a:pt x="11412" y="12531"/>
                </a:lnTo>
                <a:lnTo>
                  <a:pt x="11485" y="12556"/>
                </a:lnTo>
                <a:lnTo>
                  <a:pt x="11558" y="12531"/>
                </a:lnTo>
                <a:lnTo>
                  <a:pt x="11728" y="12483"/>
                </a:lnTo>
                <a:lnTo>
                  <a:pt x="11874" y="12385"/>
                </a:lnTo>
                <a:lnTo>
                  <a:pt x="12020" y="12288"/>
                </a:lnTo>
                <a:lnTo>
                  <a:pt x="12239" y="12118"/>
                </a:lnTo>
                <a:lnTo>
                  <a:pt x="12361" y="12020"/>
                </a:lnTo>
                <a:lnTo>
                  <a:pt x="12434" y="11899"/>
                </a:lnTo>
                <a:lnTo>
                  <a:pt x="12507" y="11947"/>
                </a:lnTo>
                <a:lnTo>
                  <a:pt x="12288" y="12142"/>
                </a:lnTo>
                <a:lnTo>
                  <a:pt x="12069" y="12337"/>
                </a:lnTo>
                <a:lnTo>
                  <a:pt x="11826" y="12556"/>
                </a:lnTo>
                <a:lnTo>
                  <a:pt x="11728" y="12677"/>
                </a:lnTo>
                <a:lnTo>
                  <a:pt x="11655" y="12823"/>
                </a:lnTo>
                <a:lnTo>
                  <a:pt x="11631" y="12896"/>
                </a:lnTo>
                <a:lnTo>
                  <a:pt x="11680" y="12969"/>
                </a:lnTo>
                <a:lnTo>
                  <a:pt x="11753" y="12994"/>
                </a:lnTo>
                <a:lnTo>
                  <a:pt x="11826" y="12994"/>
                </a:lnTo>
                <a:lnTo>
                  <a:pt x="11972" y="12945"/>
                </a:lnTo>
                <a:lnTo>
                  <a:pt x="12118" y="12848"/>
                </a:lnTo>
                <a:lnTo>
                  <a:pt x="12385" y="12629"/>
                </a:lnTo>
                <a:lnTo>
                  <a:pt x="12604" y="12458"/>
                </a:lnTo>
                <a:lnTo>
                  <a:pt x="12823" y="12264"/>
                </a:lnTo>
                <a:lnTo>
                  <a:pt x="12872" y="12312"/>
                </a:lnTo>
                <a:lnTo>
                  <a:pt x="12604" y="12702"/>
                </a:lnTo>
                <a:lnTo>
                  <a:pt x="12483" y="12848"/>
                </a:lnTo>
                <a:lnTo>
                  <a:pt x="12361" y="12969"/>
                </a:lnTo>
                <a:lnTo>
                  <a:pt x="12215" y="13067"/>
                </a:lnTo>
                <a:lnTo>
                  <a:pt x="12093" y="13213"/>
                </a:lnTo>
                <a:lnTo>
                  <a:pt x="12093" y="13261"/>
                </a:lnTo>
                <a:lnTo>
                  <a:pt x="12093" y="13310"/>
                </a:lnTo>
                <a:lnTo>
                  <a:pt x="12118" y="13334"/>
                </a:lnTo>
                <a:lnTo>
                  <a:pt x="12166" y="13359"/>
                </a:lnTo>
                <a:lnTo>
                  <a:pt x="12312" y="13359"/>
                </a:lnTo>
                <a:lnTo>
                  <a:pt x="12458" y="13334"/>
                </a:lnTo>
                <a:lnTo>
                  <a:pt x="12604" y="13261"/>
                </a:lnTo>
                <a:lnTo>
                  <a:pt x="12750" y="13140"/>
                </a:lnTo>
                <a:lnTo>
                  <a:pt x="12896" y="13042"/>
                </a:lnTo>
                <a:lnTo>
                  <a:pt x="12994" y="12896"/>
                </a:lnTo>
                <a:lnTo>
                  <a:pt x="13115" y="12750"/>
                </a:lnTo>
                <a:lnTo>
                  <a:pt x="13188" y="12604"/>
                </a:lnTo>
                <a:lnTo>
                  <a:pt x="13505" y="12872"/>
                </a:lnTo>
                <a:lnTo>
                  <a:pt x="13407" y="12945"/>
                </a:lnTo>
                <a:lnTo>
                  <a:pt x="13310" y="13018"/>
                </a:lnTo>
                <a:lnTo>
                  <a:pt x="13115" y="13213"/>
                </a:lnTo>
                <a:lnTo>
                  <a:pt x="12896" y="13359"/>
                </a:lnTo>
                <a:lnTo>
                  <a:pt x="12677" y="13529"/>
                </a:lnTo>
                <a:lnTo>
                  <a:pt x="12653" y="13553"/>
                </a:lnTo>
                <a:lnTo>
                  <a:pt x="12629" y="13602"/>
                </a:lnTo>
                <a:lnTo>
                  <a:pt x="12653" y="13651"/>
                </a:lnTo>
                <a:lnTo>
                  <a:pt x="12677" y="13699"/>
                </a:lnTo>
                <a:lnTo>
                  <a:pt x="12750" y="13724"/>
                </a:lnTo>
                <a:lnTo>
                  <a:pt x="12848" y="13748"/>
                </a:lnTo>
                <a:lnTo>
                  <a:pt x="12921" y="13748"/>
                </a:lnTo>
                <a:lnTo>
                  <a:pt x="12994" y="13724"/>
                </a:lnTo>
                <a:lnTo>
                  <a:pt x="13140" y="13651"/>
                </a:lnTo>
                <a:lnTo>
                  <a:pt x="13286" y="13578"/>
                </a:lnTo>
                <a:lnTo>
                  <a:pt x="13407" y="13480"/>
                </a:lnTo>
                <a:lnTo>
                  <a:pt x="13553" y="13383"/>
                </a:lnTo>
                <a:lnTo>
                  <a:pt x="13675" y="13237"/>
                </a:lnTo>
                <a:lnTo>
                  <a:pt x="13724" y="13164"/>
                </a:lnTo>
                <a:lnTo>
                  <a:pt x="13748" y="13091"/>
                </a:lnTo>
                <a:lnTo>
                  <a:pt x="13943" y="13286"/>
                </a:lnTo>
                <a:lnTo>
                  <a:pt x="13918" y="13286"/>
                </a:lnTo>
                <a:lnTo>
                  <a:pt x="13772" y="13383"/>
                </a:lnTo>
                <a:lnTo>
                  <a:pt x="13675" y="13505"/>
                </a:lnTo>
                <a:lnTo>
                  <a:pt x="13456" y="13748"/>
                </a:lnTo>
                <a:lnTo>
                  <a:pt x="13237" y="13967"/>
                </a:lnTo>
                <a:lnTo>
                  <a:pt x="13140" y="14064"/>
                </a:lnTo>
                <a:lnTo>
                  <a:pt x="13067" y="14210"/>
                </a:lnTo>
                <a:lnTo>
                  <a:pt x="13042" y="14235"/>
                </a:lnTo>
                <a:lnTo>
                  <a:pt x="13067" y="14259"/>
                </a:lnTo>
                <a:lnTo>
                  <a:pt x="13067" y="14308"/>
                </a:lnTo>
                <a:lnTo>
                  <a:pt x="13115" y="14308"/>
                </a:lnTo>
                <a:lnTo>
                  <a:pt x="13261" y="14259"/>
                </a:lnTo>
                <a:lnTo>
                  <a:pt x="13407" y="14210"/>
                </a:lnTo>
                <a:lnTo>
                  <a:pt x="13651" y="14040"/>
                </a:lnTo>
                <a:lnTo>
                  <a:pt x="13797" y="13918"/>
                </a:lnTo>
                <a:lnTo>
                  <a:pt x="13943" y="13797"/>
                </a:lnTo>
                <a:lnTo>
                  <a:pt x="14064" y="13626"/>
                </a:lnTo>
                <a:lnTo>
                  <a:pt x="14137" y="13480"/>
                </a:lnTo>
                <a:lnTo>
                  <a:pt x="14332" y="13675"/>
                </a:lnTo>
                <a:lnTo>
                  <a:pt x="14186" y="13918"/>
                </a:lnTo>
                <a:lnTo>
                  <a:pt x="14089" y="14040"/>
                </a:lnTo>
                <a:lnTo>
                  <a:pt x="13991" y="14137"/>
                </a:lnTo>
                <a:lnTo>
                  <a:pt x="13870" y="14235"/>
                </a:lnTo>
                <a:lnTo>
                  <a:pt x="13748" y="14308"/>
                </a:lnTo>
                <a:lnTo>
                  <a:pt x="13626" y="14381"/>
                </a:lnTo>
                <a:lnTo>
                  <a:pt x="13505" y="14454"/>
                </a:lnTo>
                <a:lnTo>
                  <a:pt x="13505" y="14502"/>
                </a:lnTo>
                <a:lnTo>
                  <a:pt x="13480" y="14527"/>
                </a:lnTo>
                <a:lnTo>
                  <a:pt x="13505" y="14600"/>
                </a:lnTo>
                <a:lnTo>
                  <a:pt x="13602" y="14648"/>
                </a:lnTo>
                <a:lnTo>
                  <a:pt x="13675" y="14673"/>
                </a:lnTo>
                <a:lnTo>
                  <a:pt x="13772" y="14673"/>
                </a:lnTo>
                <a:lnTo>
                  <a:pt x="13894" y="14648"/>
                </a:lnTo>
                <a:lnTo>
                  <a:pt x="14089" y="14551"/>
                </a:lnTo>
                <a:lnTo>
                  <a:pt x="14235" y="14454"/>
                </a:lnTo>
                <a:lnTo>
                  <a:pt x="14356" y="14356"/>
                </a:lnTo>
                <a:lnTo>
                  <a:pt x="14454" y="14235"/>
                </a:lnTo>
                <a:lnTo>
                  <a:pt x="14575" y="14113"/>
                </a:lnTo>
                <a:lnTo>
                  <a:pt x="14648" y="13967"/>
                </a:lnTo>
                <a:lnTo>
                  <a:pt x="14867" y="14210"/>
                </a:lnTo>
                <a:lnTo>
                  <a:pt x="14843" y="14210"/>
                </a:lnTo>
                <a:lnTo>
                  <a:pt x="14721" y="14259"/>
                </a:lnTo>
                <a:lnTo>
                  <a:pt x="14624" y="14332"/>
                </a:lnTo>
                <a:lnTo>
                  <a:pt x="14454" y="14527"/>
                </a:lnTo>
                <a:lnTo>
                  <a:pt x="14235" y="14746"/>
                </a:lnTo>
                <a:lnTo>
                  <a:pt x="14113" y="14867"/>
                </a:lnTo>
                <a:lnTo>
                  <a:pt x="13991" y="14940"/>
                </a:lnTo>
                <a:lnTo>
                  <a:pt x="13967" y="14989"/>
                </a:lnTo>
                <a:lnTo>
                  <a:pt x="13967" y="15038"/>
                </a:lnTo>
                <a:lnTo>
                  <a:pt x="14016" y="15086"/>
                </a:lnTo>
                <a:lnTo>
                  <a:pt x="14064" y="15086"/>
                </a:lnTo>
                <a:lnTo>
                  <a:pt x="14356" y="15013"/>
                </a:lnTo>
                <a:lnTo>
                  <a:pt x="14478" y="14940"/>
                </a:lnTo>
                <a:lnTo>
                  <a:pt x="14624" y="14867"/>
                </a:lnTo>
                <a:lnTo>
                  <a:pt x="14867" y="14648"/>
                </a:lnTo>
                <a:lnTo>
                  <a:pt x="14965" y="14527"/>
                </a:lnTo>
                <a:lnTo>
                  <a:pt x="15038" y="14405"/>
                </a:lnTo>
                <a:lnTo>
                  <a:pt x="15038" y="14381"/>
                </a:lnTo>
                <a:lnTo>
                  <a:pt x="15330" y="14673"/>
                </a:lnTo>
                <a:lnTo>
                  <a:pt x="15111" y="14867"/>
                </a:lnTo>
                <a:lnTo>
                  <a:pt x="14892" y="15062"/>
                </a:lnTo>
                <a:lnTo>
                  <a:pt x="14648" y="15232"/>
                </a:lnTo>
                <a:lnTo>
                  <a:pt x="14527" y="15330"/>
                </a:lnTo>
                <a:lnTo>
                  <a:pt x="14429" y="15427"/>
                </a:lnTo>
                <a:lnTo>
                  <a:pt x="14405" y="15451"/>
                </a:lnTo>
                <a:lnTo>
                  <a:pt x="14405" y="15500"/>
                </a:lnTo>
                <a:lnTo>
                  <a:pt x="14429" y="15524"/>
                </a:lnTo>
                <a:lnTo>
                  <a:pt x="14454" y="15549"/>
                </a:lnTo>
                <a:lnTo>
                  <a:pt x="14624" y="15573"/>
                </a:lnTo>
                <a:lnTo>
                  <a:pt x="14770" y="15549"/>
                </a:lnTo>
                <a:lnTo>
                  <a:pt x="14940" y="15476"/>
                </a:lnTo>
                <a:lnTo>
                  <a:pt x="15086" y="15378"/>
                </a:lnTo>
                <a:lnTo>
                  <a:pt x="15232" y="15281"/>
                </a:lnTo>
                <a:lnTo>
                  <a:pt x="15354" y="15159"/>
                </a:lnTo>
                <a:lnTo>
                  <a:pt x="15573" y="14916"/>
                </a:lnTo>
                <a:lnTo>
                  <a:pt x="15743" y="15111"/>
                </a:lnTo>
                <a:lnTo>
                  <a:pt x="15476" y="15378"/>
                </a:lnTo>
                <a:lnTo>
                  <a:pt x="15330" y="15476"/>
                </a:lnTo>
                <a:lnTo>
                  <a:pt x="15184" y="15573"/>
                </a:lnTo>
                <a:lnTo>
                  <a:pt x="15038" y="15670"/>
                </a:lnTo>
                <a:lnTo>
                  <a:pt x="14892" y="15792"/>
                </a:lnTo>
                <a:lnTo>
                  <a:pt x="14843" y="15840"/>
                </a:lnTo>
                <a:lnTo>
                  <a:pt x="14867" y="15913"/>
                </a:lnTo>
                <a:lnTo>
                  <a:pt x="14892" y="15986"/>
                </a:lnTo>
                <a:lnTo>
                  <a:pt x="14940" y="16011"/>
                </a:lnTo>
                <a:lnTo>
                  <a:pt x="15038" y="16035"/>
                </a:lnTo>
                <a:lnTo>
                  <a:pt x="15159" y="16011"/>
                </a:lnTo>
                <a:lnTo>
                  <a:pt x="15354" y="15962"/>
                </a:lnTo>
                <a:lnTo>
                  <a:pt x="15524" y="15865"/>
                </a:lnTo>
                <a:lnTo>
                  <a:pt x="15695" y="15767"/>
                </a:lnTo>
                <a:lnTo>
                  <a:pt x="15889" y="15597"/>
                </a:lnTo>
                <a:lnTo>
                  <a:pt x="16060" y="15427"/>
                </a:lnTo>
                <a:lnTo>
                  <a:pt x="16352" y="15694"/>
                </a:lnTo>
                <a:lnTo>
                  <a:pt x="16181" y="15865"/>
                </a:lnTo>
                <a:lnTo>
                  <a:pt x="16011" y="16011"/>
                </a:lnTo>
                <a:lnTo>
                  <a:pt x="15743" y="16157"/>
                </a:lnTo>
                <a:lnTo>
                  <a:pt x="15500" y="16303"/>
                </a:lnTo>
                <a:lnTo>
                  <a:pt x="15451" y="16327"/>
                </a:lnTo>
                <a:lnTo>
                  <a:pt x="15451" y="16376"/>
                </a:lnTo>
                <a:lnTo>
                  <a:pt x="15476" y="16400"/>
                </a:lnTo>
                <a:lnTo>
                  <a:pt x="15524" y="16424"/>
                </a:lnTo>
                <a:lnTo>
                  <a:pt x="15719" y="16424"/>
                </a:lnTo>
                <a:lnTo>
                  <a:pt x="15889" y="16449"/>
                </a:lnTo>
                <a:lnTo>
                  <a:pt x="16084" y="16400"/>
                </a:lnTo>
                <a:lnTo>
                  <a:pt x="16254" y="16351"/>
                </a:lnTo>
                <a:lnTo>
                  <a:pt x="16400" y="16254"/>
                </a:lnTo>
                <a:lnTo>
                  <a:pt x="16522" y="16157"/>
                </a:lnTo>
                <a:lnTo>
                  <a:pt x="16498" y="16254"/>
                </a:lnTo>
                <a:lnTo>
                  <a:pt x="16400" y="16376"/>
                </a:lnTo>
                <a:lnTo>
                  <a:pt x="16279" y="16473"/>
                </a:lnTo>
                <a:lnTo>
                  <a:pt x="16133" y="16546"/>
                </a:lnTo>
                <a:lnTo>
                  <a:pt x="15987" y="16619"/>
                </a:lnTo>
                <a:lnTo>
                  <a:pt x="15768" y="16668"/>
                </a:lnTo>
                <a:lnTo>
                  <a:pt x="15451" y="16765"/>
                </a:lnTo>
                <a:lnTo>
                  <a:pt x="15427" y="16692"/>
                </a:lnTo>
                <a:lnTo>
                  <a:pt x="15354" y="16643"/>
                </a:lnTo>
                <a:lnTo>
                  <a:pt x="15208" y="16546"/>
                </a:lnTo>
                <a:lnTo>
                  <a:pt x="15062" y="16400"/>
                </a:lnTo>
                <a:lnTo>
                  <a:pt x="14770" y="16132"/>
                </a:lnTo>
                <a:lnTo>
                  <a:pt x="14016" y="15524"/>
                </a:lnTo>
                <a:lnTo>
                  <a:pt x="13626" y="15159"/>
                </a:lnTo>
                <a:lnTo>
                  <a:pt x="13261" y="14770"/>
                </a:lnTo>
                <a:lnTo>
                  <a:pt x="12556" y="14016"/>
                </a:lnTo>
                <a:lnTo>
                  <a:pt x="12312" y="13772"/>
                </a:lnTo>
                <a:lnTo>
                  <a:pt x="12045" y="13553"/>
                </a:lnTo>
                <a:lnTo>
                  <a:pt x="11485" y="13140"/>
                </a:lnTo>
                <a:lnTo>
                  <a:pt x="11217" y="12921"/>
                </a:lnTo>
                <a:lnTo>
                  <a:pt x="10950" y="12677"/>
                </a:lnTo>
                <a:lnTo>
                  <a:pt x="10707" y="12434"/>
                </a:lnTo>
                <a:lnTo>
                  <a:pt x="10512" y="12166"/>
                </a:lnTo>
                <a:lnTo>
                  <a:pt x="10828" y="11899"/>
                </a:lnTo>
                <a:lnTo>
                  <a:pt x="11144" y="11607"/>
                </a:lnTo>
                <a:lnTo>
                  <a:pt x="11436" y="11315"/>
                </a:lnTo>
                <a:lnTo>
                  <a:pt x="11704" y="10998"/>
                </a:lnTo>
                <a:close/>
                <a:moveTo>
                  <a:pt x="6400" y="0"/>
                </a:moveTo>
                <a:lnTo>
                  <a:pt x="5791" y="73"/>
                </a:lnTo>
                <a:lnTo>
                  <a:pt x="5183" y="170"/>
                </a:lnTo>
                <a:lnTo>
                  <a:pt x="4891" y="243"/>
                </a:lnTo>
                <a:lnTo>
                  <a:pt x="4599" y="341"/>
                </a:lnTo>
                <a:lnTo>
                  <a:pt x="4258" y="462"/>
                </a:lnTo>
                <a:lnTo>
                  <a:pt x="3918" y="633"/>
                </a:lnTo>
                <a:lnTo>
                  <a:pt x="3601" y="827"/>
                </a:lnTo>
                <a:lnTo>
                  <a:pt x="3285" y="1022"/>
                </a:lnTo>
                <a:lnTo>
                  <a:pt x="2969" y="1241"/>
                </a:lnTo>
                <a:lnTo>
                  <a:pt x="2677" y="1484"/>
                </a:lnTo>
                <a:lnTo>
                  <a:pt x="2117" y="1971"/>
                </a:lnTo>
                <a:lnTo>
                  <a:pt x="1850" y="2239"/>
                </a:lnTo>
                <a:lnTo>
                  <a:pt x="1606" y="2506"/>
                </a:lnTo>
                <a:lnTo>
                  <a:pt x="1363" y="2798"/>
                </a:lnTo>
                <a:lnTo>
                  <a:pt x="1168" y="3066"/>
                </a:lnTo>
                <a:lnTo>
                  <a:pt x="949" y="3382"/>
                </a:lnTo>
                <a:lnTo>
                  <a:pt x="779" y="3699"/>
                </a:lnTo>
                <a:lnTo>
                  <a:pt x="609" y="4015"/>
                </a:lnTo>
                <a:lnTo>
                  <a:pt x="463" y="4331"/>
                </a:lnTo>
                <a:lnTo>
                  <a:pt x="341" y="4672"/>
                </a:lnTo>
                <a:lnTo>
                  <a:pt x="244" y="5013"/>
                </a:lnTo>
                <a:lnTo>
                  <a:pt x="146" y="5353"/>
                </a:lnTo>
                <a:lnTo>
                  <a:pt x="73" y="5718"/>
                </a:lnTo>
                <a:lnTo>
                  <a:pt x="25" y="6083"/>
                </a:lnTo>
                <a:lnTo>
                  <a:pt x="0" y="6448"/>
                </a:lnTo>
                <a:lnTo>
                  <a:pt x="0" y="6813"/>
                </a:lnTo>
                <a:lnTo>
                  <a:pt x="0" y="7203"/>
                </a:lnTo>
                <a:lnTo>
                  <a:pt x="25" y="7592"/>
                </a:lnTo>
                <a:lnTo>
                  <a:pt x="98" y="7957"/>
                </a:lnTo>
                <a:lnTo>
                  <a:pt x="171" y="8346"/>
                </a:lnTo>
                <a:lnTo>
                  <a:pt x="268" y="8711"/>
                </a:lnTo>
                <a:lnTo>
                  <a:pt x="390" y="9076"/>
                </a:lnTo>
                <a:lnTo>
                  <a:pt x="560" y="9441"/>
                </a:lnTo>
                <a:lnTo>
                  <a:pt x="730" y="9782"/>
                </a:lnTo>
                <a:lnTo>
                  <a:pt x="925" y="10122"/>
                </a:lnTo>
                <a:lnTo>
                  <a:pt x="1168" y="10463"/>
                </a:lnTo>
                <a:lnTo>
                  <a:pt x="1436" y="10804"/>
                </a:lnTo>
                <a:lnTo>
                  <a:pt x="1704" y="11096"/>
                </a:lnTo>
                <a:lnTo>
                  <a:pt x="1996" y="11363"/>
                </a:lnTo>
                <a:lnTo>
                  <a:pt x="2312" y="11631"/>
                </a:lnTo>
                <a:lnTo>
                  <a:pt x="2628" y="11874"/>
                </a:lnTo>
                <a:lnTo>
                  <a:pt x="2969" y="12093"/>
                </a:lnTo>
                <a:lnTo>
                  <a:pt x="3334" y="12312"/>
                </a:lnTo>
                <a:lnTo>
                  <a:pt x="3747" y="12531"/>
                </a:lnTo>
                <a:lnTo>
                  <a:pt x="4161" y="12726"/>
                </a:lnTo>
                <a:lnTo>
                  <a:pt x="4599" y="12896"/>
                </a:lnTo>
                <a:lnTo>
                  <a:pt x="5037" y="13042"/>
                </a:lnTo>
                <a:lnTo>
                  <a:pt x="5499" y="13164"/>
                </a:lnTo>
                <a:lnTo>
                  <a:pt x="5937" y="13261"/>
                </a:lnTo>
                <a:lnTo>
                  <a:pt x="6400" y="13334"/>
                </a:lnTo>
                <a:lnTo>
                  <a:pt x="6862" y="13383"/>
                </a:lnTo>
                <a:lnTo>
                  <a:pt x="7324" y="13383"/>
                </a:lnTo>
                <a:lnTo>
                  <a:pt x="7787" y="13334"/>
                </a:lnTo>
                <a:lnTo>
                  <a:pt x="8225" y="13261"/>
                </a:lnTo>
                <a:lnTo>
                  <a:pt x="8638" y="13140"/>
                </a:lnTo>
                <a:lnTo>
                  <a:pt x="9076" y="12994"/>
                </a:lnTo>
                <a:lnTo>
                  <a:pt x="9466" y="12799"/>
                </a:lnTo>
                <a:lnTo>
                  <a:pt x="9879" y="12580"/>
                </a:lnTo>
                <a:lnTo>
                  <a:pt x="10269" y="12337"/>
                </a:lnTo>
                <a:lnTo>
                  <a:pt x="10293" y="12458"/>
                </a:lnTo>
                <a:lnTo>
                  <a:pt x="10317" y="12580"/>
                </a:lnTo>
                <a:lnTo>
                  <a:pt x="10390" y="12677"/>
                </a:lnTo>
                <a:lnTo>
                  <a:pt x="10463" y="12775"/>
                </a:lnTo>
                <a:lnTo>
                  <a:pt x="10658" y="12969"/>
                </a:lnTo>
                <a:lnTo>
                  <a:pt x="10828" y="13140"/>
                </a:lnTo>
                <a:lnTo>
                  <a:pt x="11120" y="13383"/>
                </a:lnTo>
                <a:lnTo>
                  <a:pt x="11412" y="13602"/>
                </a:lnTo>
                <a:lnTo>
                  <a:pt x="11704" y="13845"/>
                </a:lnTo>
                <a:lnTo>
                  <a:pt x="11972" y="14089"/>
                </a:lnTo>
                <a:lnTo>
                  <a:pt x="12385" y="14502"/>
                </a:lnTo>
                <a:lnTo>
                  <a:pt x="12775" y="14916"/>
                </a:lnTo>
                <a:lnTo>
                  <a:pt x="13164" y="15330"/>
                </a:lnTo>
                <a:lnTo>
                  <a:pt x="13553" y="15743"/>
                </a:lnTo>
                <a:lnTo>
                  <a:pt x="13772" y="15938"/>
                </a:lnTo>
                <a:lnTo>
                  <a:pt x="13991" y="16132"/>
                </a:lnTo>
                <a:lnTo>
                  <a:pt x="14429" y="16473"/>
                </a:lnTo>
                <a:lnTo>
                  <a:pt x="14770" y="16789"/>
                </a:lnTo>
                <a:lnTo>
                  <a:pt x="14916" y="16935"/>
                </a:lnTo>
                <a:lnTo>
                  <a:pt x="15111" y="17081"/>
                </a:lnTo>
                <a:lnTo>
                  <a:pt x="15184" y="17106"/>
                </a:lnTo>
                <a:lnTo>
                  <a:pt x="15232" y="17154"/>
                </a:lnTo>
                <a:lnTo>
                  <a:pt x="15305" y="17179"/>
                </a:lnTo>
                <a:lnTo>
                  <a:pt x="15451" y="17227"/>
                </a:lnTo>
                <a:lnTo>
                  <a:pt x="15646" y="17203"/>
                </a:lnTo>
                <a:lnTo>
                  <a:pt x="15841" y="17179"/>
                </a:lnTo>
                <a:lnTo>
                  <a:pt x="16035" y="17106"/>
                </a:lnTo>
                <a:lnTo>
                  <a:pt x="16230" y="17033"/>
                </a:lnTo>
                <a:lnTo>
                  <a:pt x="16498" y="16911"/>
                </a:lnTo>
                <a:lnTo>
                  <a:pt x="16644" y="16814"/>
                </a:lnTo>
                <a:lnTo>
                  <a:pt x="16790" y="16668"/>
                </a:lnTo>
                <a:lnTo>
                  <a:pt x="16911" y="16497"/>
                </a:lnTo>
                <a:lnTo>
                  <a:pt x="17009" y="16327"/>
                </a:lnTo>
                <a:lnTo>
                  <a:pt x="17057" y="16132"/>
                </a:lnTo>
                <a:lnTo>
                  <a:pt x="17082" y="15938"/>
                </a:lnTo>
                <a:lnTo>
                  <a:pt x="17057" y="15840"/>
                </a:lnTo>
                <a:lnTo>
                  <a:pt x="17033" y="15767"/>
                </a:lnTo>
                <a:lnTo>
                  <a:pt x="17009" y="15670"/>
                </a:lnTo>
                <a:lnTo>
                  <a:pt x="16936" y="15597"/>
                </a:lnTo>
                <a:lnTo>
                  <a:pt x="16887" y="15549"/>
                </a:lnTo>
                <a:lnTo>
                  <a:pt x="15500" y="14137"/>
                </a:lnTo>
                <a:lnTo>
                  <a:pt x="14819" y="13432"/>
                </a:lnTo>
                <a:lnTo>
                  <a:pt x="14089" y="12750"/>
                </a:lnTo>
                <a:lnTo>
                  <a:pt x="13772" y="12458"/>
                </a:lnTo>
                <a:lnTo>
                  <a:pt x="13432" y="12166"/>
                </a:lnTo>
                <a:lnTo>
                  <a:pt x="13091" y="11899"/>
                </a:lnTo>
                <a:lnTo>
                  <a:pt x="12775" y="11582"/>
                </a:lnTo>
                <a:lnTo>
                  <a:pt x="12580" y="11363"/>
                </a:lnTo>
                <a:lnTo>
                  <a:pt x="12385" y="11120"/>
                </a:lnTo>
                <a:lnTo>
                  <a:pt x="12166" y="10901"/>
                </a:lnTo>
                <a:lnTo>
                  <a:pt x="12045" y="10804"/>
                </a:lnTo>
                <a:lnTo>
                  <a:pt x="11923" y="10706"/>
                </a:lnTo>
                <a:lnTo>
                  <a:pt x="12191" y="10317"/>
                </a:lnTo>
                <a:lnTo>
                  <a:pt x="12434" y="9928"/>
                </a:lnTo>
                <a:lnTo>
                  <a:pt x="12629" y="9490"/>
                </a:lnTo>
                <a:lnTo>
                  <a:pt x="12823" y="9076"/>
                </a:lnTo>
                <a:lnTo>
                  <a:pt x="12969" y="8614"/>
                </a:lnTo>
                <a:lnTo>
                  <a:pt x="13091" y="8176"/>
                </a:lnTo>
                <a:lnTo>
                  <a:pt x="13188" y="7713"/>
                </a:lnTo>
                <a:lnTo>
                  <a:pt x="13261" y="7251"/>
                </a:lnTo>
                <a:lnTo>
                  <a:pt x="13310" y="6765"/>
                </a:lnTo>
                <a:lnTo>
                  <a:pt x="13310" y="6302"/>
                </a:lnTo>
                <a:lnTo>
                  <a:pt x="13286" y="5840"/>
                </a:lnTo>
                <a:lnTo>
                  <a:pt x="13237" y="5378"/>
                </a:lnTo>
                <a:lnTo>
                  <a:pt x="13164" y="4891"/>
                </a:lnTo>
                <a:lnTo>
                  <a:pt x="13042" y="4453"/>
                </a:lnTo>
                <a:lnTo>
                  <a:pt x="12896" y="3991"/>
                </a:lnTo>
                <a:lnTo>
                  <a:pt x="12702" y="3553"/>
                </a:lnTo>
                <a:lnTo>
                  <a:pt x="12580" y="3285"/>
                </a:lnTo>
                <a:lnTo>
                  <a:pt x="12434" y="3042"/>
                </a:lnTo>
                <a:lnTo>
                  <a:pt x="12288" y="2798"/>
                </a:lnTo>
                <a:lnTo>
                  <a:pt x="12118" y="2579"/>
                </a:lnTo>
                <a:lnTo>
                  <a:pt x="11753" y="2141"/>
                </a:lnTo>
                <a:lnTo>
                  <a:pt x="11339" y="1728"/>
                </a:lnTo>
                <a:lnTo>
                  <a:pt x="10901" y="1363"/>
                </a:lnTo>
                <a:lnTo>
                  <a:pt x="10415" y="1046"/>
                </a:lnTo>
                <a:lnTo>
                  <a:pt x="9904" y="754"/>
                </a:lnTo>
                <a:lnTo>
                  <a:pt x="9368" y="511"/>
                </a:lnTo>
                <a:lnTo>
                  <a:pt x="8784" y="316"/>
                </a:lnTo>
                <a:lnTo>
                  <a:pt x="8225" y="170"/>
                </a:lnTo>
                <a:lnTo>
                  <a:pt x="7616" y="73"/>
                </a:lnTo>
                <a:lnTo>
                  <a:pt x="7008" y="0"/>
                </a:lnTo>
                <a:close/>
              </a:path>
            </a:pathLst>
          </a:custGeom>
          <a:noFill/>
          <a:ln>
            <a:solidFill>
              <a:schemeClr val="bg2">
                <a:lumMod val="25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891;p13">
            <a:extLst>
              <a:ext uri="{FF2B5EF4-FFF2-40B4-BE49-F238E27FC236}">
                <a16:creationId xmlns:a16="http://schemas.microsoft.com/office/drawing/2014/main" id="{035B712A-41A8-554B-854F-4BAA0AFD4613}"/>
              </a:ext>
            </a:extLst>
          </p:cNvPr>
          <p:cNvSpPr txBox="1">
            <a:spLocks noGrp="1"/>
          </p:cNvSpPr>
          <p:nvPr>
            <p:ph type="ctrTitle"/>
          </p:nvPr>
        </p:nvSpPr>
        <p:spPr>
          <a:xfrm>
            <a:off x="394513" y="1198939"/>
            <a:ext cx="3296682" cy="767055"/>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1400" dirty="0">
                <a:solidFill>
                  <a:schemeClr val="accent2">
                    <a:lumMod val="50000"/>
                  </a:schemeClr>
                </a:solidFill>
                <a:latin typeface="Chalkboard" panose="03050602040202020205" pitchFamily="66" charset="77"/>
                <a:ea typeface="Bodoni Ornaments" pitchFamily="2" charset="0"/>
                <a:cs typeface="Biome" panose="020B0604020202020204" pitchFamily="34" charset="0"/>
              </a:rPr>
              <a:t>In CBT you might learn to stand back from your thinking to consider situations from </a:t>
            </a:r>
            <a:r>
              <a:rPr lang="en-US" sz="1400" dirty="0">
                <a:solidFill>
                  <a:schemeClr val="accent2">
                    <a:lumMod val="50000"/>
                  </a:schemeClr>
                </a:solidFill>
                <a:latin typeface="Chalkboard" panose="03050602040202020205" pitchFamily="66" charset="77"/>
                <a:ea typeface="Bodoni Ornaments" pitchFamily="2" charset="0"/>
                <a:cs typeface="Biome" panose="020B0604020202020204" pitchFamily="34" charset="0"/>
              </a:rPr>
              <a:t>an</a:t>
            </a:r>
            <a:r>
              <a:rPr lang="en" sz="1400" dirty="0">
                <a:solidFill>
                  <a:schemeClr val="accent2">
                    <a:lumMod val="50000"/>
                  </a:schemeClr>
                </a:solidFill>
                <a:latin typeface="Chalkboard" panose="03050602040202020205" pitchFamily="66" charset="77"/>
                <a:ea typeface="Bodoni Ornaments" pitchFamily="2" charset="0"/>
                <a:cs typeface="Biome" panose="020B0604020202020204" pitchFamily="34" charset="0"/>
              </a:rPr>
              <a:t>other view point … </a:t>
            </a:r>
            <a:endParaRPr sz="1400" dirty="0">
              <a:solidFill>
                <a:schemeClr val="accent2">
                  <a:lumMod val="50000"/>
                </a:schemeClr>
              </a:solidFill>
              <a:latin typeface="Chalkboard" panose="03050602040202020205" pitchFamily="66" charset="77"/>
              <a:ea typeface="Bodoni Ornaments" pitchFamily="2" charset="0"/>
              <a:cs typeface="Biome" panose="020B0604020202020204" pitchFamily="34" charset="0"/>
            </a:endParaRPr>
          </a:p>
        </p:txBody>
      </p:sp>
      <p:sp>
        <p:nvSpPr>
          <p:cNvPr id="28" name="Rounded Rectangle 27">
            <a:extLst>
              <a:ext uri="{FF2B5EF4-FFF2-40B4-BE49-F238E27FC236}">
                <a16:creationId xmlns:a16="http://schemas.microsoft.com/office/drawing/2014/main" id="{E8C5D746-ACC2-CB44-95A5-43371826339F}"/>
              </a:ext>
            </a:extLst>
          </p:cNvPr>
          <p:cNvSpPr/>
          <p:nvPr/>
        </p:nvSpPr>
        <p:spPr>
          <a:xfrm>
            <a:off x="6193795" y="894522"/>
            <a:ext cx="5396948" cy="3689053"/>
          </a:xfrm>
          <a:prstGeom prst="roundRect">
            <a:avLst/>
          </a:prstGeom>
          <a:noFill/>
          <a:ln>
            <a:solidFill>
              <a:srgbClr val="C4838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Google Shape;1936;p19">
            <a:extLst>
              <a:ext uri="{FF2B5EF4-FFF2-40B4-BE49-F238E27FC236}">
                <a16:creationId xmlns:a16="http://schemas.microsoft.com/office/drawing/2014/main" id="{20352629-476A-7045-ADB4-1063657BBE57}"/>
              </a:ext>
            </a:extLst>
          </p:cNvPr>
          <p:cNvSpPr/>
          <p:nvPr/>
        </p:nvSpPr>
        <p:spPr>
          <a:xfrm>
            <a:off x="10051182" y="1012143"/>
            <a:ext cx="1402010" cy="1383088"/>
          </a:xfrm>
          <a:custGeom>
            <a:avLst/>
            <a:gdLst/>
            <a:ahLst/>
            <a:cxnLst/>
            <a:rect l="l" t="t" r="r" b="b"/>
            <a:pathLst>
              <a:path w="89712" h="82958" extrusionOk="0">
                <a:moveTo>
                  <a:pt x="52672" y="2049"/>
                </a:moveTo>
                <a:cubicBezTo>
                  <a:pt x="40979" y="2915"/>
                  <a:pt x="28376" y="5688"/>
                  <a:pt x="19269" y="13072"/>
                </a:cubicBezTo>
                <a:cubicBezTo>
                  <a:pt x="7810" y="22364"/>
                  <a:pt x="-450" y="41692"/>
                  <a:pt x="5574" y="55159"/>
                </a:cubicBezTo>
                <a:cubicBezTo>
                  <a:pt x="12935" y="71613"/>
                  <a:pt x="33988" y="83483"/>
                  <a:pt x="52004" y="82883"/>
                </a:cubicBezTo>
                <a:cubicBezTo>
                  <a:pt x="62654" y="82528"/>
                  <a:pt x="75555" y="78169"/>
                  <a:pt x="80730" y="68854"/>
                </a:cubicBezTo>
                <a:cubicBezTo>
                  <a:pt x="89352" y="53334"/>
                  <a:pt x="86569" y="30516"/>
                  <a:pt x="76722" y="15744"/>
                </a:cubicBezTo>
                <a:cubicBezTo>
                  <a:pt x="69002" y="4163"/>
                  <a:pt x="51061" y="-2643"/>
                  <a:pt x="37641" y="1047"/>
                </a:cubicBezTo>
                <a:cubicBezTo>
                  <a:pt x="22585" y="5187"/>
                  <a:pt x="4685" y="14958"/>
                  <a:pt x="898" y="30107"/>
                </a:cubicBezTo>
                <a:cubicBezTo>
                  <a:pt x="-3402" y="47308"/>
                  <a:pt x="8934" y="71200"/>
                  <a:pt x="25616" y="77205"/>
                </a:cubicBezTo>
                <a:cubicBezTo>
                  <a:pt x="45696" y="84433"/>
                  <a:pt x="76756" y="77025"/>
                  <a:pt x="86743" y="58165"/>
                </a:cubicBezTo>
                <a:cubicBezTo>
                  <a:pt x="93824" y="44791"/>
                  <a:pt x="86932" y="25486"/>
                  <a:pt x="77390" y="13740"/>
                </a:cubicBezTo>
                <a:cubicBezTo>
                  <a:pt x="74163" y="9767"/>
                  <a:pt x="71332" y="4292"/>
                  <a:pt x="66367" y="3051"/>
                </a:cubicBezTo>
              </a:path>
            </a:pathLst>
          </a:custGeom>
          <a:noFill/>
          <a:ln w="19050" cap="rnd" cmpd="sng">
            <a:solidFill>
              <a:schemeClr val="bg2">
                <a:lumMod val="25000"/>
              </a:schemeClr>
            </a:solidFill>
            <a:prstDash val="solid"/>
            <a:round/>
            <a:headEnd type="none" w="med" len="med"/>
            <a:tailEnd type="none" w="med" len="med"/>
          </a:ln>
        </p:spPr>
      </p:sp>
      <p:sp>
        <p:nvSpPr>
          <p:cNvPr id="30" name="Google Shape;1891;p13">
            <a:extLst>
              <a:ext uri="{FF2B5EF4-FFF2-40B4-BE49-F238E27FC236}">
                <a16:creationId xmlns:a16="http://schemas.microsoft.com/office/drawing/2014/main" id="{0909CD3D-8C4C-984D-BE35-A0C407B9BBE9}"/>
              </a:ext>
            </a:extLst>
          </p:cNvPr>
          <p:cNvSpPr txBox="1">
            <a:spLocks/>
          </p:cNvSpPr>
          <p:nvPr/>
        </p:nvSpPr>
        <p:spPr>
          <a:xfrm>
            <a:off x="10051182" y="1743397"/>
            <a:ext cx="1402010" cy="325917"/>
          </a:xfrm>
          <a:prstGeom prst="rect">
            <a:avLst/>
          </a:prstGeom>
          <a:ln>
            <a:noFill/>
          </a:ln>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ILLUSTRATIVE SKILL</a:t>
            </a:r>
          </a:p>
        </p:txBody>
      </p:sp>
      <p:sp>
        <p:nvSpPr>
          <p:cNvPr id="31" name="Google Shape;2191;p39">
            <a:extLst>
              <a:ext uri="{FF2B5EF4-FFF2-40B4-BE49-F238E27FC236}">
                <a16:creationId xmlns:a16="http://schemas.microsoft.com/office/drawing/2014/main" id="{60084458-560C-2F47-9FB5-664601946C29}"/>
              </a:ext>
            </a:extLst>
          </p:cNvPr>
          <p:cNvSpPr/>
          <p:nvPr/>
        </p:nvSpPr>
        <p:spPr>
          <a:xfrm>
            <a:off x="10510714" y="1184673"/>
            <a:ext cx="465397" cy="465613"/>
          </a:xfrm>
          <a:custGeom>
            <a:avLst/>
            <a:gdLst/>
            <a:ahLst/>
            <a:cxnLst/>
            <a:rect l="l" t="t" r="r" b="b"/>
            <a:pathLst>
              <a:path w="17082" h="17228" extrusionOk="0">
                <a:moveTo>
                  <a:pt x="6497" y="2993"/>
                </a:moveTo>
                <a:lnTo>
                  <a:pt x="6400" y="3042"/>
                </a:lnTo>
                <a:lnTo>
                  <a:pt x="6302" y="3090"/>
                </a:lnTo>
                <a:lnTo>
                  <a:pt x="6229" y="3212"/>
                </a:lnTo>
                <a:lnTo>
                  <a:pt x="6229" y="3285"/>
                </a:lnTo>
                <a:lnTo>
                  <a:pt x="6254" y="3334"/>
                </a:lnTo>
                <a:lnTo>
                  <a:pt x="6278" y="3407"/>
                </a:lnTo>
                <a:lnTo>
                  <a:pt x="6351" y="3455"/>
                </a:lnTo>
                <a:lnTo>
                  <a:pt x="6400" y="3480"/>
                </a:lnTo>
                <a:lnTo>
                  <a:pt x="6643" y="3480"/>
                </a:lnTo>
                <a:lnTo>
                  <a:pt x="6692" y="3504"/>
                </a:lnTo>
                <a:lnTo>
                  <a:pt x="6911" y="3504"/>
                </a:lnTo>
                <a:lnTo>
                  <a:pt x="6959" y="3480"/>
                </a:lnTo>
                <a:lnTo>
                  <a:pt x="7008" y="3455"/>
                </a:lnTo>
                <a:lnTo>
                  <a:pt x="7057" y="3407"/>
                </a:lnTo>
                <a:lnTo>
                  <a:pt x="7057" y="3334"/>
                </a:lnTo>
                <a:lnTo>
                  <a:pt x="7057" y="3212"/>
                </a:lnTo>
                <a:lnTo>
                  <a:pt x="7032" y="3163"/>
                </a:lnTo>
                <a:lnTo>
                  <a:pt x="7008" y="3115"/>
                </a:lnTo>
                <a:lnTo>
                  <a:pt x="6935" y="3042"/>
                </a:lnTo>
                <a:lnTo>
                  <a:pt x="6838" y="3017"/>
                </a:lnTo>
                <a:lnTo>
                  <a:pt x="6716" y="2993"/>
                </a:lnTo>
                <a:close/>
                <a:moveTo>
                  <a:pt x="5743" y="3236"/>
                </a:moveTo>
                <a:lnTo>
                  <a:pt x="5670" y="3261"/>
                </a:lnTo>
                <a:lnTo>
                  <a:pt x="5402" y="3358"/>
                </a:lnTo>
                <a:lnTo>
                  <a:pt x="5134" y="3480"/>
                </a:lnTo>
                <a:lnTo>
                  <a:pt x="4891" y="3601"/>
                </a:lnTo>
                <a:lnTo>
                  <a:pt x="4672" y="3747"/>
                </a:lnTo>
                <a:lnTo>
                  <a:pt x="4453" y="3918"/>
                </a:lnTo>
                <a:lnTo>
                  <a:pt x="4234" y="4088"/>
                </a:lnTo>
                <a:lnTo>
                  <a:pt x="4039" y="4283"/>
                </a:lnTo>
                <a:lnTo>
                  <a:pt x="3869" y="4477"/>
                </a:lnTo>
                <a:lnTo>
                  <a:pt x="3699" y="4696"/>
                </a:lnTo>
                <a:lnTo>
                  <a:pt x="3553" y="4940"/>
                </a:lnTo>
                <a:lnTo>
                  <a:pt x="3431" y="5159"/>
                </a:lnTo>
                <a:lnTo>
                  <a:pt x="3309" y="5402"/>
                </a:lnTo>
                <a:lnTo>
                  <a:pt x="3236" y="5670"/>
                </a:lnTo>
                <a:lnTo>
                  <a:pt x="3163" y="5937"/>
                </a:lnTo>
                <a:lnTo>
                  <a:pt x="3115" y="6229"/>
                </a:lnTo>
                <a:lnTo>
                  <a:pt x="3090" y="6497"/>
                </a:lnTo>
                <a:lnTo>
                  <a:pt x="3090" y="6546"/>
                </a:lnTo>
                <a:lnTo>
                  <a:pt x="3115" y="6594"/>
                </a:lnTo>
                <a:lnTo>
                  <a:pt x="3188" y="6667"/>
                </a:lnTo>
                <a:lnTo>
                  <a:pt x="3261" y="6716"/>
                </a:lnTo>
                <a:lnTo>
                  <a:pt x="3285" y="6716"/>
                </a:lnTo>
                <a:lnTo>
                  <a:pt x="3309" y="6692"/>
                </a:lnTo>
                <a:lnTo>
                  <a:pt x="3382" y="6667"/>
                </a:lnTo>
                <a:lnTo>
                  <a:pt x="3431" y="6594"/>
                </a:lnTo>
                <a:lnTo>
                  <a:pt x="3480" y="6546"/>
                </a:lnTo>
                <a:lnTo>
                  <a:pt x="3504" y="6473"/>
                </a:lnTo>
                <a:lnTo>
                  <a:pt x="3528" y="6156"/>
                </a:lnTo>
                <a:lnTo>
                  <a:pt x="3601" y="5864"/>
                </a:lnTo>
                <a:lnTo>
                  <a:pt x="3699" y="5597"/>
                </a:lnTo>
                <a:lnTo>
                  <a:pt x="3820" y="5353"/>
                </a:lnTo>
                <a:lnTo>
                  <a:pt x="3966" y="5086"/>
                </a:lnTo>
                <a:lnTo>
                  <a:pt x="4137" y="4867"/>
                </a:lnTo>
                <a:lnTo>
                  <a:pt x="4307" y="4623"/>
                </a:lnTo>
                <a:lnTo>
                  <a:pt x="4526" y="4429"/>
                </a:lnTo>
                <a:lnTo>
                  <a:pt x="4745" y="4234"/>
                </a:lnTo>
                <a:lnTo>
                  <a:pt x="4988" y="4088"/>
                </a:lnTo>
                <a:lnTo>
                  <a:pt x="5256" y="3942"/>
                </a:lnTo>
                <a:lnTo>
                  <a:pt x="5499" y="3796"/>
                </a:lnTo>
                <a:lnTo>
                  <a:pt x="5767" y="3699"/>
                </a:lnTo>
                <a:lnTo>
                  <a:pt x="5864" y="3650"/>
                </a:lnTo>
                <a:lnTo>
                  <a:pt x="5913" y="3577"/>
                </a:lnTo>
                <a:lnTo>
                  <a:pt x="5937" y="3504"/>
                </a:lnTo>
                <a:lnTo>
                  <a:pt x="5937" y="3407"/>
                </a:lnTo>
                <a:lnTo>
                  <a:pt x="5889" y="3334"/>
                </a:lnTo>
                <a:lnTo>
                  <a:pt x="5840" y="3285"/>
                </a:lnTo>
                <a:lnTo>
                  <a:pt x="5743" y="3236"/>
                </a:lnTo>
                <a:close/>
                <a:moveTo>
                  <a:pt x="7324" y="1971"/>
                </a:moveTo>
                <a:lnTo>
                  <a:pt x="7787" y="2020"/>
                </a:lnTo>
                <a:lnTo>
                  <a:pt x="8249" y="2141"/>
                </a:lnTo>
                <a:lnTo>
                  <a:pt x="8687" y="2312"/>
                </a:lnTo>
                <a:lnTo>
                  <a:pt x="9101" y="2506"/>
                </a:lnTo>
                <a:lnTo>
                  <a:pt x="9490" y="2774"/>
                </a:lnTo>
                <a:lnTo>
                  <a:pt x="9879" y="3066"/>
                </a:lnTo>
                <a:lnTo>
                  <a:pt x="10220" y="3431"/>
                </a:lnTo>
                <a:lnTo>
                  <a:pt x="10512" y="3820"/>
                </a:lnTo>
                <a:lnTo>
                  <a:pt x="10707" y="4088"/>
                </a:lnTo>
                <a:lnTo>
                  <a:pt x="10877" y="4380"/>
                </a:lnTo>
                <a:lnTo>
                  <a:pt x="11023" y="4696"/>
                </a:lnTo>
                <a:lnTo>
                  <a:pt x="11120" y="5013"/>
                </a:lnTo>
                <a:lnTo>
                  <a:pt x="11217" y="5329"/>
                </a:lnTo>
                <a:lnTo>
                  <a:pt x="11266" y="5645"/>
                </a:lnTo>
                <a:lnTo>
                  <a:pt x="11315" y="5986"/>
                </a:lnTo>
                <a:lnTo>
                  <a:pt x="11315" y="6302"/>
                </a:lnTo>
                <a:lnTo>
                  <a:pt x="11315" y="6643"/>
                </a:lnTo>
                <a:lnTo>
                  <a:pt x="11266" y="6959"/>
                </a:lnTo>
                <a:lnTo>
                  <a:pt x="11217" y="7300"/>
                </a:lnTo>
                <a:lnTo>
                  <a:pt x="11144" y="7616"/>
                </a:lnTo>
                <a:lnTo>
                  <a:pt x="11047" y="7932"/>
                </a:lnTo>
                <a:lnTo>
                  <a:pt x="10925" y="8249"/>
                </a:lnTo>
                <a:lnTo>
                  <a:pt x="10780" y="8565"/>
                </a:lnTo>
                <a:lnTo>
                  <a:pt x="10634" y="8857"/>
                </a:lnTo>
                <a:lnTo>
                  <a:pt x="10439" y="9173"/>
                </a:lnTo>
                <a:lnTo>
                  <a:pt x="10220" y="9490"/>
                </a:lnTo>
                <a:lnTo>
                  <a:pt x="9977" y="9757"/>
                </a:lnTo>
                <a:lnTo>
                  <a:pt x="9733" y="10025"/>
                </a:lnTo>
                <a:lnTo>
                  <a:pt x="9441" y="10268"/>
                </a:lnTo>
                <a:lnTo>
                  <a:pt x="9149" y="10487"/>
                </a:lnTo>
                <a:lnTo>
                  <a:pt x="8857" y="10682"/>
                </a:lnTo>
                <a:lnTo>
                  <a:pt x="8541" y="10852"/>
                </a:lnTo>
                <a:lnTo>
                  <a:pt x="8200" y="10998"/>
                </a:lnTo>
                <a:lnTo>
                  <a:pt x="7860" y="11120"/>
                </a:lnTo>
                <a:lnTo>
                  <a:pt x="7519" y="11193"/>
                </a:lnTo>
                <a:lnTo>
                  <a:pt x="7154" y="11242"/>
                </a:lnTo>
                <a:lnTo>
                  <a:pt x="6789" y="11266"/>
                </a:lnTo>
                <a:lnTo>
                  <a:pt x="6424" y="11242"/>
                </a:lnTo>
                <a:lnTo>
                  <a:pt x="6059" y="11193"/>
                </a:lnTo>
                <a:lnTo>
                  <a:pt x="5670" y="11096"/>
                </a:lnTo>
                <a:lnTo>
                  <a:pt x="5353" y="10998"/>
                </a:lnTo>
                <a:lnTo>
                  <a:pt x="5037" y="10877"/>
                </a:lnTo>
                <a:lnTo>
                  <a:pt x="4721" y="10731"/>
                </a:lnTo>
                <a:lnTo>
                  <a:pt x="4404" y="10560"/>
                </a:lnTo>
                <a:lnTo>
                  <a:pt x="4112" y="10390"/>
                </a:lnTo>
                <a:lnTo>
                  <a:pt x="3820" y="10171"/>
                </a:lnTo>
                <a:lnTo>
                  <a:pt x="3553" y="9952"/>
                </a:lnTo>
                <a:lnTo>
                  <a:pt x="3285" y="9733"/>
                </a:lnTo>
                <a:lnTo>
                  <a:pt x="3042" y="9490"/>
                </a:lnTo>
                <a:lnTo>
                  <a:pt x="2823" y="9222"/>
                </a:lnTo>
                <a:lnTo>
                  <a:pt x="2628" y="8930"/>
                </a:lnTo>
                <a:lnTo>
                  <a:pt x="2434" y="8638"/>
                </a:lnTo>
                <a:lnTo>
                  <a:pt x="2288" y="8346"/>
                </a:lnTo>
                <a:lnTo>
                  <a:pt x="2142" y="8030"/>
                </a:lnTo>
                <a:lnTo>
                  <a:pt x="2044" y="7689"/>
                </a:lnTo>
                <a:lnTo>
                  <a:pt x="1971" y="7349"/>
                </a:lnTo>
                <a:lnTo>
                  <a:pt x="1947" y="7057"/>
                </a:lnTo>
                <a:lnTo>
                  <a:pt x="1923" y="6765"/>
                </a:lnTo>
                <a:lnTo>
                  <a:pt x="1923" y="6497"/>
                </a:lnTo>
                <a:lnTo>
                  <a:pt x="1947" y="6205"/>
                </a:lnTo>
                <a:lnTo>
                  <a:pt x="1996" y="5937"/>
                </a:lnTo>
                <a:lnTo>
                  <a:pt x="2044" y="5670"/>
                </a:lnTo>
                <a:lnTo>
                  <a:pt x="2142" y="5402"/>
                </a:lnTo>
                <a:lnTo>
                  <a:pt x="2239" y="5159"/>
                </a:lnTo>
                <a:lnTo>
                  <a:pt x="2336" y="4915"/>
                </a:lnTo>
                <a:lnTo>
                  <a:pt x="2482" y="4672"/>
                </a:lnTo>
                <a:lnTo>
                  <a:pt x="2628" y="4429"/>
                </a:lnTo>
                <a:lnTo>
                  <a:pt x="2774" y="4210"/>
                </a:lnTo>
                <a:lnTo>
                  <a:pt x="2944" y="3991"/>
                </a:lnTo>
                <a:lnTo>
                  <a:pt x="3139" y="3772"/>
                </a:lnTo>
                <a:lnTo>
                  <a:pt x="3528" y="3382"/>
                </a:lnTo>
                <a:lnTo>
                  <a:pt x="3966" y="3017"/>
                </a:lnTo>
                <a:lnTo>
                  <a:pt x="4404" y="2701"/>
                </a:lnTo>
                <a:lnTo>
                  <a:pt x="4891" y="2409"/>
                </a:lnTo>
                <a:lnTo>
                  <a:pt x="5134" y="2287"/>
                </a:lnTo>
                <a:lnTo>
                  <a:pt x="5378" y="2166"/>
                </a:lnTo>
                <a:lnTo>
                  <a:pt x="5645" y="2117"/>
                </a:lnTo>
                <a:lnTo>
                  <a:pt x="6035" y="2068"/>
                </a:lnTo>
                <a:lnTo>
                  <a:pt x="6716" y="1995"/>
                </a:lnTo>
                <a:lnTo>
                  <a:pt x="7300" y="1995"/>
                </a:lnTo>
                <a:lnTo>
                  <a:pt x="7324" y="1971"/>
                </a:lnTo>
                <a:close/>
                <a:moveTo>
                  <a:pt x="6935" y="1533"/>
                </a:moveTo>
                <a:lnTo>
                  <a:pt x="6497" y="1582"/>
                </a:lnTo>
                <a:lnTo>
                  <a:pt x="6083" y="1679"/>
                </a:lnTo>
                <a:lnTo>
                  <a:pt x="5864" y="1703"/>
                </a:lnTo>
                <a:lnTo>
                  <a:pt x="5621" y="1752"/>
                </a:lnTo>
                <a:lnTo>
                  <a:pt x="5353" y="1825"/>
                </a:lnTo>
                <a:lnTo>
                  <a:pt x="5110" y="1922"/>
                </a:lnTo>
                <a:lnTo>
                  <a:pt x="4842" y="2044"/>
                </a:lnTo>
                <a:lnTo>
                  <a:pt x="4599" y="2166"/>
                </a:lnTo>
                <a:lnTo>
                  <a:pt x="4112" y="2458"/>
                </a:lnTo>
                <a:lnTo>
                  <a:pt x="3650" y="2774"/>
                </a:lnTo>
                <a:lnTo>
                  <a:pt x="3212" y="3115"/>
                </a:lnTo>
                <a:lnTo>
                  <a:pt x="2823" y="3504"/>
                </a:lnTo>
                <a:lnTo>
                  <a:pt x="2458" y="3918"/>
                </a:lnTo>
                <a:lnTo>
                  <a:pt x="2312" y="4161"/>
                </a:lnTo>
                <a:lnTo>
                  <a:pt x="2166" y="4380"/>
                </a:lnTo>
                <a:lnTo>
                  <a:pt x="2020" y="4623"/>
                </a:lnTo>
                <a:lnTo>
                  <a:pt x="1923" y="4867"/>
                </a:lnTo>
                <a:lnTo>
                  <a:pt x="1801" y="5110"/>
                </a:lnTo>
                <a:lnTo>
                  <a:pt x="1728" y="5378"/>
                </a:lnTo>
                <a:lnTo>
                  <a:pt x="1631" y="5645"/>
                </a:lnTo>
                <a:lnTo>
                  <a:pt x="1582" y="5913"/>
                </a:lnTo>
                <a:lnTo>
                  <a:pt x="1533" y="6181"/>
                </a:lnTo>
                <a:lnTo>
                  <a:pt x="1509" y="6473"/>
                </a:lnTo>
                <a:lnTo>
                  <a:pt x="1509" y="6765"/>
                </a:lnTo>
                <a:lnTo>
                  <a:pt x="1509" y="7057"/>
                </a:lnTo>
                <a:lnTo>
                  <a:pt x="1558" y="7349"/>
                </a:lnTo>
                <a:lnTo>
                  <a:pt x="1606" y="7640"/>
                </a:lnTo>
                <a:lnTo>
                  <a:pt x="1679" y="7932"/>
                </a:lnTo>
                <a:lnTo>
                  <a:pt x="1752" y="8224"/>
                </a:lnTo>
                <a:lnTo>
                  <a:pt x="1874" y="8492"/>
                </a:lnTo>
                <a:lnTo>
                  <a:pt x="1996" y="8760"/>
                </a:lnTo>
                <a:lnTo>
                  <a:pt x="2142" y="9027"/>
                </a:lnTo>
                <a:lnTo>
                  <a:pt x="2312" y="9295"/>
                </a:lnTo>
                <a:lnTo>
                  <a:pt x="2507" y="9538"/>
                </a:lnTo>
                <a:lnTo>
                  <a:pt x="2726" y="9782"/>
                </a:lnTo>
                <a:lnTo>
                  <a:pt x="2944" y="10001"/>
                </a:lnTo>
                <a:lnTo>
                  <a:pt x="3188" y="10195"/>
                </a:lnTo>
                <a:lnTo>
                  <a:pt x="3699" y="10585"/>
                </a:lnTo>
                <a:lnTo>
                  <a:pt x="3991" y="10779"/>
                </a:lnTo>
                <a:lnTo>
                  <a:pt x="4283" y="10950"/>
                </a:lnTo>
                <a:lnTo>
                  <a:pt x="4599" y="11120"/>
                </a:lnTo>
                <a:lnTo>
                  <a:pt x="4915" y="11266"/>
                </a:lnTo>
                <a:lnTo>
                  <a:pt x="5232" y="11412"/>
                </a:lnTo>
                <a:lnTo>
                  <a:pt x="5572" y="11509"/>
                </a:lnTo>
                <a:lnTo>
                  <a:pt x="5889" y="11607"/>
                </a:lnTo>
                <a:lnTo>
                  <a:pt x="6254" y="11680"/>
                </a:lnTo>
                <a:lnTo>
                  <a:pt x="6594" y="11704"/>
                </a:lnTo>
                <a:lnTo>
                  <a:pt x="6959" y="11728"/>
                </a:lnTo>
                <a:lnTo>
                  <a:pt x="7300" y="11680"/>
                </a:lnTo>
                <a:lnTo>
                  <a:pt x="7641" y="11631"/>
                </a:lnTo>
                <a:lnTo>
                  <a:pt x="7981" y="11534"/>
                </a:lnTo>
                <a:lnTo>
                  <a:pt x="8322" y="11436"/>
                </a:lnTo>
                <a:lnTo>
                  <a:pt x="8638" y="11290"/>
                </a:lnTo>
                <a:lnTo>
                  <a:pt x="8955" y="11120"/>
                </a:lnTo>
                <a:lnTo>
                  <a:pt x="9344" y="10877"/>
                </a:lnTo>
                <a:lnTo>
                  <a:pt x="9733" y="10609"/>
                </a:lnTo>
                <a:lnTo>
                  <a:pt x="10074" y="10293"/>
                </a:lnTo>
                <a:lnTo>
                  <a:pt x="10390" y="9976"/>
                </a:lnTo>
                <a:lnTo>
                  <a:pt x="10658" y="9611"/>
                </a:lnTo>
                <a:lnTo>
                  <a:pt x="10925" y="9222"/>
                </a:lnTo>
                <a:lnTo>
                  <a:pt x="11144" y="8808"/>
                </a:lnTo>
                <a:lnTo>
                  <a:pt x="11339" y="8395"/>
                </a:lnTo>
                <a:lnTo>
                  <a:pt x="11509" y="7957"/>
                </a:lnTo>
                <a:lnTo>
                  <a:pt x="11631" y="7519"/>
                </a:lnTo>
                <a:lnTo>
                  <a:pt x="11704" y="7081"/>
                </a:lnTo>
                <a:lnTo>
                  <a:pt x="11753" y="6619"/>
                </a:lnTo>
                <a:lnTo>
                  <a:pt x="11753" y="6156"/>
                </a:lnTo>
                <a:lnTo>
                  <a:pt x="11728" y="5694"/>
                </a:lnTo>
                <a:lnTo>
                  <a:pt x="11655" y="5256"/>
                </a:lnTo>
                <a:lnTo>
                  <a:pt x="11534" y="4794"/>
                </a:lnTo>
                <a:lnTo>
                  <a:pt x="11363" y="4404"/>
                </a:lnTo>
                <a:lnTo>
                  <a:pt x="11169" y="4015"/>
                </a:lnTo>
                <a:lnTo>
                  <a:pt x="10950" y="3650"/>
                </a:lnTo>
                <a:lnTo>
                  <a:pt x="10682" y="3285"/>
                </a:lnTo>
                <a:lnTo>
                  <a:pt x="10390" y="2969"/>
                </a:lnTo>
                <a:lnTo>
                  <a:pt x="10074" y="2677"/>
                </a:lnTo>
                <a:lnTo>
                  <a:pt x="9733" y="2409"/>
                </a:lnTo>
                <a:lnTo>
                  <a:pt x="9393" y="2166"/>
                </a:lnTo>
                <a:lnTo>
                  <a:pt x="9003" y="1971"/>
                </a:lnTo>
                <a:lnTo>
                  <a:pt x="8614" y="1801"/>
                </a:lnTo>
                <a:lnTo>
                  <a:pt x="8200" y="1655"/>
                </a:lnTo>
                <a:lnTo>
                  <a:pt x="7787" y="1582"/>
                </a:lnTo>
                <a:lnTo>
                  <a:pt x="7349" y="1533"/>
                </a:lnTo>
                <a:close/>
                <a:moveTo>
                  <a:pt x="12118" y="11558"/>
                </a:moveTo>
                <a:lnTo>
                  <a:pt x="12142" y="11582"/>
                </a:lnTo>
                <a:lnTo>
                  <a:pt x="11972" y="11777"/>
                </a:lnTo>
                <a:lnTo>
                  <a:pt x="12093" y="11631"/>
                </a:lnTo>
                <a:lnTo>
                  <a:pt x="12118" y="11558"/>
                </a:lnTo>
                <a:close/>
                <a:moveTo>
                  <a:pt x="6789" y="584"/>
                </a:moveTo>
                <a:lnTo>
                  <a:pt x="7154" y="608"/>
                </a:lnTo>
                <a:lnTo>
                  <a:pt x="7519" y="657"/>
                </a:lnTo>
                <a:lnTo>
                  <a:pt x="7884" y="706"/>
                </a:lnTo>
                <a:lnTo>
                  <a:pt x="8225" y="803"/>
                </a:lnTo>
                <a:lnTo>
                  <a:pt x="8565" y="900"/>
                </a:lnTo>
                <a:lnTo>
                  <a:pt x="8906" y="1022"/>
                </a:lnTo>
                <a:lnTo>
                  <a:pt x="9247" y="1144"/>
                </a:lnTo>
                <a:lnTo>
                  <a:pt x="9563" y="1314"/>
                </a:lnTo>
                <a:lnTo>
                  <a:pt x="9879" y="1484"/>
                </a:lnTo>
                <a:lnTo>
                  <a:pt x="10171" y="1679"/>
                </a:lnTo>
                <a:lnTo>
                  <a:pt x="10439" y="1874"/>
                </a:lnTo>
                <a:lnTo>
                  <a:pt x="10707" y="2093"/>
                </a:lnTo>
                <a:lnTo>
                  <a:pt x="10950" y="2312"/>
                </a:lnTo>
                <a:lnTo>
                  <a:pt x="11193" y="2555"/>
                </a:lnTo>
                <a:lnTo>
                  <a:pt x="11485" y="2896"/>
                </a:lnTo>
                <a:lnTo>
                  <a:pt x="11753" y="3261"/>
                </a:lnTo>
                <a:lnTo>
                  <a:pt x="11996" y="3626"/>
                </a:lnTo>
                <a:lnTo>
                  <a:pt x="12191" y="4015"/>
                </a:lnTo>
                <a:lnTo>
                  <a:pt x="12361" y="4404"/>
                </a:lnTo>
                <a:lnTo>
                  <a:pt x="12507" y="4818"/>
                </a:lnTo>
                <a:lnTo>
                  <a:pt x="12629" y="5232"/>
                </a:lnTo>
                <a:lnTo>
                  <a:pt x="12702" y="5645"/>
                </a:lnTo>
                <a:lnTo>
                  <a:pt x="12750" y="6059"/>
                </a:lnTo>
                <a:lnTo>
                  <a:pt x="12775" y="6473"/>
                </a:lnTo>
                <a:lnTo>
                  <a:pt x="12775" y="6911"/>
                </a:lnTo>
                <a:lnTo>
                  <a:pt x="12726" y="7324"/>
                </a:lnTo>
                <a:lnTo>
                  <a:pt x="12653" y="7762"/>
                </a:lnTo>
                <a:lnTo>
                  <a:pt x="12556" y="8176"/>
                </a:lnTo>
                <a:lnTo>
                  <a:pt x="12434" y="8589"/>
                </a:lnTo>
                <a:lnTo>
                  <a:pt x="12264" y="9003"/>
                </a:lnTo>
                <a:lnTo>
                  <a:pt x="12045" y="9465"/>
                </a:lnTo>
                <a:lnTo>
                  <a:pt x="11801" y="9903"/>
                </a:lnTo>
                <a:lnTo>
                  <a:pt x="11534" y="10293"/>
                </a:lnTo>
                <a:lnTo>
                  <a:pt x="11217" y="10682"/>
                </a:lnTo>
                <a:lnTo>
                  <a:pt x="10901" y="11047"/>
                </a:lnTo>
                <a:lnTo>
                  <a:pt x="10536" y="11388"/>
                </a:lnTo>
                <a:lnTo>
                  <a:pt x="10171" y="11680"/>
                </a:lnTo>
                <a:lnTo>
                  <a:pt x="9782" y="11947"/>
                </a:lnTo>
                <a:lnTo>
                  <a:pt x="9368" y="12191"/>
                </a:lnTo>
                <a:lnTo>
                  <a:pt x="8930" y="12385"/>
                </a:lnTo>
                <a:lnTo>
                  <a:pt x="8468" y="12556"/>
                </a:lnTo>
                <a:lnTo>
                  <a:pt x="8006" y="12677"/>
                </a:lnTo>
                <a:lnTo>
                  <a:pt x="7543" y="12750"/>
                </a:lnTo>
                <a:lnTo>
                  <a:pt x="7032" y="12775"/>
                </a:lnTo>
                <a:lnTo>
                  <a:pt x="6546" y="12775"/>
                </a:lnTo>
                <a:lnTo>
                  <a:pt x="6035" y="12702"/>
                </a:lnTo>
                <a:lnTo>
                  <a:pt x="5597" y="12604"/>
                </a:lnTo>
                <a:lnTo>
                  <a:pt x="5159" y="12483"/>
                </a:lnTo>
                <a:lnTo>
                  <a:pt x="4721" y="12337"/>
                </a:lnTo>
                <a:lnTo>
                  <a:pt x="4307" y="12166"/>
                </a:lnTo>
                <a:lnTo>
                  <a:pt x="3893" y="11947"/>
                </a:lnTo>
                <a:lnTo>
                  <a:pt x="3504" y="11728"/>
                </a:lnTo>
                <a:lnTo>
                  <a:pt x="3115" y="11485"/>
                </a:lnTo>
                <a:lnTo>
                  <a:pt x="2774" y="11193"/>
                </a:lnTo>
                <a:lnTo>
                  <a:pt x="2434" y="10901"/>
                </a:lnTo>
                <a:lnTo>
                  <a:pt x="2117" y="10560"/>
                </a:lnTo>
                <a:lnTo>
                  <a:pt x="1825" y="10220"/>
                </a:lnTo>
                <a:lnTo>
                  <a:pt x="1558" y="9855"/>
                </a:lnTo>
                <a:lnTo>
                  <a:pt x="1314" y="9465"/>
                </a:lnTo>
                <a:lnTo>
                  <a:pt x="1095" y="9052"/>
                </a:lnTo>
                <a:lnTo>
                  <a:pt x="925" y="8638"/>
                </a:lnTo>
                <a:lnTo>
                  <a:pt x="779" y="8200"/>
                </a:lnTo>
                <a:lnTo>
                  <a:pt x="682" y="7811"/>
                </a:lnTo>
                <a:lnTo>
                  <a:pt x="609" y="7446"/>
                </a:lnTo>
                <a:lnTo>
                  <a:pt x="560" y="7081"/>
                </a:lnTo>
                <a:lnTo>
                  <a:pt x="560" y="6716"/>
                </a:lnTo>
                <a:lnTo>
                  <a:pt x="560" y="6351"/>
                </a:lnTo>
                <a:lnTo>
                  <a:pt x="584" y="5986"/>
                </a:lnTo>
                <a:lnTo>
                  <a:pt x="633" y="5645"/>
                </a:lnTo>
                <a:lnTo>
                  <a:pt x="706" y="5305"/>
                </a:lnTo>
                <a:lnTo>
                  <a:pt x="803" y="4964"/>
                </a:lnTo>
                <a:lnTo>
                  <a:pt x="925" y="4648"/>
                </a:lnTo>
                <a:lnTo>
                  <a:pt x="1047" y="4307"/>
                </a:lnTo>
                <a:lnTo>
                  <a:pt x="1217" y="3991"/>
                </a:lnTo>
                <a:lnTo>
                  <a:pt x="1387" y="3674"/>
                </a:lnTo>
                <a:lnTo>
                  <a:pt x="1606" y="3382"/>
                </a:lnTo>
                <a:lnTo>
                  <a:pt x="1825" y="3090"/>
                </a:lnTo>
                <a:lnTo>
                  <a:pt x="2069" y="2798"/>
                </a:lnTo>
                <a:lnTo>
                  <a:pt x="2361" y="2506"/>
                </a:lnTo>
                <a:lnTo>
                  <a:pt x="2726" y="2190"/>
                </a:lnTo>
                <a:lnTo>
                  <a:pt x="3163" y="1849"/>
                </a:lnTo>
                <a:lnTo>
                  <a:pt x="3674" y="1509"/>
                </a:lnTo>
                <a:lnTo>
                  <a:pt x="4210" y="1217"/>
                </a:lnTo>
                <a:lnTo>
                  <a:pt x="4502" y="1071"/>
                </a:lnTo>
                <a:lnTo>
                  <a:pt x="4794" y="949"/>
                </a:lnTo>
                <a:lnTo>
                  <a:pt x="5110" y="852"/>
                </a:lnTo>
                <a:lnTo>
                  <a:pt x="5402" y="754"/>
                </a:lnTo>
                <a:lnTo>
                  <a:pt x="5718" y="681"/>
                </a:lnTo>
                <a:lnTo>
                  <a:pt x="6035" y="633"/>
                </a:lnTo>
                <a:lnTo>
                  <a:pt x="6400" y="608"/>
                </a:lnTo>
                <a:lnTo>
                  <a:pt x="6789" y="584"/>
                </a:lnTo>
                <a:close/>
                <a:moveTo>
                  <a:pt x="11704" y="10998"/>
                </a:moveTo>
                <a:lnTo>
                  <a:pt x="11923" y="11315"/>
                </a:lnTo>
                <a:lnTo>
                  <a:pt x="11874" y="11339"/>
                </a:lnTo>
                <a:lnTo>
                  <a:pt x="11850" y="11363"/>
                </a:lnTo>
                <a:lnTo>
                  <a:pt x="11607" y="11607"/>
                </a:lnTo>
                <a:lnTo>
                  <a:pt x="11339" y="11826"/>
                </a:lnTo>
                <a:lnTo>
                  <a:pt x="11071" y="11996"/>
                </a:lnTo>
                <a:lnTo>
                  <a:pt x="10950" y="12093"/>
                </a:lnTo>
                <a:lnTo>
                  <a:pt x="10925" y="12166"/>
                </a:lnTo>
                <a:lnTo>
                  <a:pt x="10901" y="12239"/>
                </a:lnTo>
                <a:lnTo>
                  <a:pt x="10901" y="12264"/>
                </a:lnTo>
                <a:lnTo>
                  <a:pt x="10974" y="12288"/>
                </a:lnTo>
                <a:lnTo>
                  <a:pt x="11047" y="12288"/>
                </a:lnTo>
                <a:lnTo>
                  <a:pt x="11217" y="12264"/>
                </a:lnTo>
                <a:lnTo>
                  <a:pt x="11363" y="12191"/>
                </a:lnTo>
                <a:lnTo>
                  <a:pt x="11509" y="12093"/>
                </a:lnTo>
                <a:lnTo>
                  <a:pt x="11826" y="11899"/>
                </a:lnTo>
                <a:lnTo>
                  <a:pt x="11972" y="11777"/>
                </a:lnTo>
                <a:lnTo>
                  <a:pt x="11850" y="11899"/>
                </a:lnTo>
                <a:lnTo>
                  <a:pt x="11728" y="11996"/>
                </a:lnTo>
                <a:lnTo>
                  <a:pt x="11485" y="12191"/>
                </a:lnTo>
                <a:lnTo>
                  <a:pt x="11363" y="12288"/>
                </a:lnTo>
                <a:lnTo>
                  <a:pt x="11339" y="12361"/>
                </a:lnTo>
                <a:lnTo>
                  <a:pt x="11339" y="12434"/>
                </a:lnTo>
                <a:lnTo>
                  <a:pt x="11363" y="12483"/>
                </a:lnTo>
                <a:lnTo>
                  <a:pt x="11412" y="12531"/>
                </a:lnTo>
                <a:lnTo>
                  <a:pt x="11485" y="12556"/>
                </a:lnTo>
                <a:lnTo>
                  <a:pt x="11558" y="12531"/>
                </a:lnTo>
                <a:lnTo>
                  <a:pt x="11728" y="12483"/>
                </a:lnTo>
                <a:lnTo>
                  <a:pt x="11874" y="12385"/>
                </a:lnTo>
                <a:lnTo>
                  <a:pt x="12020" y="12288"/>
                </a:lnTo>
                <a:lnTo>
                  <a:pt x="12239" y="12118"/>
                </a:lnTo>
                <a:lnTo>
                  <a:pt x="12361" y="12020"/>
                </a:lnTo>
                <a:lnTo>
                  <a:pt x="12434" y="11899"/>
                </a:lnTo>
                <a:lnTo>
                  <a:pt x="12507" y="11947"/>
                </a:lnTo>
                <a:lnTo>
                  <a:pt x="12288" y="12142"/>
                </a:lnTo>
                <a:lnTo>
                  <a:pt x="12069" y="12337"/>
                </a:lnTo>
                <a:lnTo>
                  <a:pt x="11826" y="12556"/>
                </a:lnTo>
                <a:lnTo>
                  <a:pt x="11728" y="12677"/>
                </a:lnTo>
                <a:lnTo>
                  <a:pt x="11655" y="12823"/>
                </a:lnTo>
                <a:lnTo>
                  <a:pt x="11631" y="12896"/>
                </a:lnTo>
                <a:lnTo>
                  <a:pt x="11680" y="12969"/>
                </a:lnTo>
                <a:lnTo>
                  <a:pt x="11753" y="12994"/>
                </a:lnTo>
                <a:lnTo>
                  <a:pt x="11826" y="12994"/>
                </a:lnTo>
                <a:lnTo>
                  <a:pt x="11972" y="12945"/>
                </a:lnTo>
                <a:lnTo>
                  <a:pt x="12118" y="12848"/>
                </a:lnTo>
                <a:lnTo>
                  <a:pt x="12385" y="12629"/>
                </a:lnTo>
                <a:lnTo>
                  <a:pt x="12604" y="12458"/>
                </a:lnTo>
                <a:lnTo>
                  <a:pt x="12823" y="12264"/>
                </a:lnTo>
                <a:lnTo>
                  <a:pt x="12872" y="12312"/>
                </a:lnTo>
                <a:lnTo>
                  <a:pt x="12604" y="12702"/>
                </a:lnTo>
                <a:lnTo>
                  <a:pt x="12483" y="12848"/>
                </a:lnTo>
                <a:lnTo>
                  <a:pt x="12361" y="12969"/>
                </a:lnTo>
                <a:lnTo>
                  <a:pt x="12215" y="13067"/>
                </a:lnTo>
                <a:lnTo>
                  <a:pt x="12093" y="13213"/>
                </a:lnTo>
                <a:lnTo>
                  <a:pt x="12093" y="13261"/>
                </a:lnTo>
                <a:lnTo>
                  <a:pt x="12093" y="13310"/>
                </a:lnTo>
                <a:lnTo>
                  <a:pt x="12118" y="13334"/>
                </a:lnTo>
                <a:lnTo>
                  <a:pt x="12166" y="13359"/>
                </a:lnTo>
                <a:lnTo>
                  <a:pt x="12312" y="13359"/>
                </a:lnTo>
                <a:lnTo>
                  <a:pt x="12458" y="13334"/>
                </a:lnTo>
                <a:lnTo>
                  <a:pt x="12604" y="13261"/>
                </a:lnTo>
                <a:lnTo>
                  <a:pt x="12750" y="13140"/>
                </a:lnTo>
                <a:lnTo>
                  <a:pt x="12896" y="13042"/>
                </a:lnTo>
                <a:lnTo>
                  <a:pt x="12994" y="12896"/>
                </a:lnTo>
                <a:lnTo>
                  <a:pt x="13115" y="12750"/>
                </a:lnTo>
                <a:lnTo>
                  <a:pt x="13188" y="12604"/>
                </a:lnTo>
                <a:lnTo>
                  <a:pt x="13505" y="12872"/>
                </a:lnTo>
                <a:lnTo>
                  <a:pt x="13407" y="12945"/>
                </a:lnTo>
                <a:lnTo>
                  <a:pt x="13310" y="13018"/>
                </a:lnTo>
                <a:lnTo>
                  <a:pt x="13115" y="13213"/>
                </a:lnTo>
                <a:lnTo>
                  <a:pt x="12896" y="13359"/>
                </a:lnTo>
                <a:lnTo>
                  <a:pt x="12677" y="13529"/>
                </a:lnTo>
                <a:lnTo>
                  <a:pt x="12653" y="13553"/>
                </a:lnTo>
                <a:lnTo>
                  <a:pt x="12629" y="13602"/>
                </a:lnTo>
                <a:lnTo>
                  <a:pt x="12653" y="13651"/>
                </a:lnTo>
                <a:lnTo>
                  <a:pt x="12677" y="13699"/>
                </a:lnTo>
                <a:lnTo>
                  <a:pt x="12750" y="13724"/>
                </a:lnTo>
                <a:lnTo>
                  <a:pt x="12848" y="13748"/>
                </a:lnTo>
                <a:lnTo>
                  <a:pt x="12921" y="13748"/>
                </a:lnTo>
                <a:lnTo>
                  <a:pt x="12994" y="13724"/>
                </a:lnTo>
                <a:lnTo>
                  <a:pt x="13140" y="13651"/>
                </a:lnTo>
                <a:lnTo>
                  <a:pt x="13286" y="13578"/>
                </a:lnTo>
                <a:lnTo>
                  <a:pt x="13407" y="13480"/>
                </a:lnTo>
                <a:lnTo>
                  <a:pt x="13553" y="13383"/>
                </a:lnTo>
                <a:lnTo>
                  <a:pt x="13675" y="13237"/>
                </a:lnTo>
                <a:lnTo>
                  <a:pt x="13724" y="13164"/>
                </a:lnTo>
                <a:lnTo>
                  <a:pt x="13748" y="13091"/>
                </a:lnTo>
                <a:lnTo>
                  <a:pt x="13943" y="13286"/>
                </a:lnTo>
                <a:lnTo>
                  <a:pt x="13918" y="13286"/>
                </a:lnTo>
                <a:lnTo>
                  <a:pt x="13772" y="13383"/>
                </a:lnTo>
                <a:lnTo>
                  <a:pt x="13675" y="13505"/>
                </a:lnTo>
                <a:lnTo>
                  <a:pt x="13456" y="13748"/>
                </a:lnTo>
                <a:lnTo>
                  <a:pt x="13237" y="13967"/>
                </a:lnTo>
                <a:lnTo>
                  <a:pt x="13140" y="14064"/>
                </a:lnTo>
                <a:lnTo>
                  <a:pt x="13067" y="14210"/>
                </a:lnTo>
                <a:lnTo>
                  <a:pt x="13042" y="14235"/>
                </a:lnTo>
                <a:lnTo>
                  <a:pt x="13067" y="14259"/>
                </a:lnTo>
                <a:lnTo>
                  <a:pt x="13067" y="14308"/>
                </a:lnTo>
                <a:lnTo>
                  <a:pt x="13115" y="14308"/>
                </a:lnTo>
                <a:lnTo>
                  <a:pt x="13261" y="14259"/>
                </a:lnTo>
                <a:lnTo>
                  <a:pt x="13407" y="14210"/>
                </a:lnTo>
                <a:lnTo>
                  <a:pt x="13651" y="14040"/>
                </a:lnTo>
                <a:lnTo>
                  <a:pt x="13797" y="13918"/>
                </a:lnTo>
                <a:lnTo>
                  <a:pt x="13943" y="13797"/>
                </a:lnTo>
                <a:lnTo>
                  <a:pt x="14064" y="13626"/>
                </a:lnTo>
                <a:lnTo>
                  <a:pt x="14137" y="13480"/>
                </a:lnTo>
                <a:lnTo>
                  <a:pt x="14332" y="13675"/>
                </a:lnTo>
                <a:lnTo>
                  <a:pt x="14186" y="13918"/>
                </a:lnTo>
                <a:lnTo>
                  <a:pt x="14089" y="14040"/>
                </a:lnTo>
                <a:lnTo>
                  <a:pt x="13991" y="14137"/>
                </a:lnTo>
                <a:lnTo>
                  <a:pt x="13870" y="14235"/>
                </a:lnTo>
                <a:lnTo>
                  <a:pt x="13748" y="14308"/>
                </a:lnTo>
                <a:lnTo>
                  <a:pt x="13626" y="14381"/>
                </a:lnTo>
                <a:lnTo>
                  <a:pt x="13505" y="14454"/>
                </a:lnTo>
                <a:lnTo>
                  <a:pt x="13505" y="14502"/>
                </a:lnTo>
                <a:lnTo>
                  <a:pt x="13480" y="14527"/>
                </a:lnTo>
                <a:lnTo>
                  <a:pt x="13505" y="14600"/>
                </a:lnTo>
                <a:lnTo>
                  <a:pt x="13602" y="14648"/>
                </a:lnTo>
                <a:lnTo>
                  <a:pt x="13675" y="14673"/>
                </a:lnTo>
                <a:lnTo>
                  <a:pt x="13772" y="14673"/>
                </a:lnTo>
                <a:lnTo>
                  <a:pt x="13894" y="14648"/>
                </a:lnTo>
                <a:lnTo>
                  <a:pt x="14089" y="14551"/>
                </a:lnTo>
                <a:lnTo>
                  <a:pt x="14235" y="14454"/>
                </a:lnTo>
                <a:lnTo>
                  <a:pt x="14356" y="14356"/>
                </a:lnTo>
                <a:lnTo>
                  <a:pt x="14454" y="14235"/>
                </a:lnTo>
                <a:lnTo>
                  <a:pt x="14575" y="14113"/>
                </a:lnTo>
                <a:lnTo>
                  <a:pt x="14648" y="13967"/>
                </a:lnTo>
                <a:lnTo>
                  <a:pt x="14867" y="14210"/>
                </a:lnTo>
                <a:lnTo>
                  <a:pt x="14843" y="14210"/>
                </a:lnTo>
                <a:lnTo>
                  <a:pt x="14721" y="14259"/>
                </a:lnTo>
                <a:lnTo>
                  <a:pt x="14624" y="14332"/>
                </a:lnTo>
                <a:lnTo>
                  <a:pt x="14454" y="14527"/>
                </a:lnTo>
                <a:lnTo>
                  <a:pt x="14235" y="14746"/>
                </a:lnTo>
                <a:lnTo>
                  <a:pt x="14113" y="14867"/>
                </a:lnTo>
                <a:lnTo>
                  <a:pt x="13991" y="14940"/>
                </a:lnTo>
                <a:lnTo>
                  <a:pt x="13967" y="14989"/>
                </a:lnTo>
                <a:lnTo>
                  <a:pt x="13967" y="15038"/>
                </a:lnTo>
                <a:lnTo>
                  <a:pt x="14016" y="15086"/>
                </a:lnTo>
                <a:lnTo>
                  <a:pt x="14064" y="15086"/>
                </a:lnTo>
                <a:lnTo>
                  <a:pt x="14356" y="15013"/>
                </a:lnTo>
                <a:lnTo>
                  <a:pt x="14478" y="14940"/>
                </a:lnTo>
                <a:lnTo>
                  <a:pt x="14624" y="14867"/>
                </a:lnTo>
                <a:lnTo>
                  <a:pt x="14867" y="14648"/>
                </a:lnTo>
                <a:lnTo>
                  <a:pt x="14965" y="14527"/>
                </a:lnTo>
                <a:lnTo>
                  <a:pt x="15038" y="14405"/>
                </a:lnTo>
                <a:lnTo>
                  <a:pt x="15038" y="14381"/>
                </a:lnTo>
                <a:lnTo>
                  <a:pt x="15330" y="14673"/>
                </a:lnTo>
                <a:lnTo>
                  <a:pt x="15111" y="14867"/>
                </a:lnTo>
                <a:lnTo>
                  <a:pt x="14892" y="15062"/>
                </a:lnTo>
                <a:lnTo>
                  <a:pt x="14648" y="15232"/>
                </a:lnTo>
                <a:lnTo>
                  <a:pt x="14527" y="15330"/>
                </a:lnTo>
                <a:lnTo>
                  <a:pt x="14429" y="15427"/>
                </a:lnTo>
                <a:lnTo>
                  <a:pt x="14405" y="15451"/>
                </a:lnTo>
                <a:lnTo>
                  <a:pt x="14405" y="15500"/>
                </a:lnTo>
                <a:lnTo>
                  <a:pt x="14429" y="15524"/>
                </a:lnTo>
                <a:lnTo>
                  <a:pt x="14454" y="15549"/>
                </a:lnTo>
                <a:lnTo>
                  <a:pt x="14624" y="15573"/>
                </a:lnTo>
                <a:lnTo>
                  <a:pt x="14770" y="15549"/>
                </a:lnTo>
                <a:lnTo>
                  <a:pt x="14940" y="15476"/>
                </a:lnTo>
                <a:lnTo>
                  <a:pt x="15086" y="15378"/>
                </a:lnTo>
                <a:lnTo>
                  <a:pt x="15232" y="15281"/>
                </a:lnTo>
                <a:lnTo>
                  <a:pt x="15354" y="15159"/>
                </a:lnTo>
                <a:lnTo>
                  <a:pt x="15573" y="14916"/>
                </a:lnTo>
                <a:lnTo>
                  <a:pt x="15743" y="15111"/>
                </a:lnTo>
                <a:lnTo>
                  <a:pt x="15476" y="15378"/>
                </a:lnTo>
                <a:lnTo>
                  <a:pt x="15330" y="15476"/>
                </a:lnTo>
                <a:lnTo>
                  <a:pt x="15184" y="15573"/>
                </a:lnTo>
                <a:lnTo>
                  <a:pt x="15038" y="15670"/>
                </a:lnTo>
                <a:lnTo>
                  <a:pt x="14892" y="15792"/>
                </a:lnTo>
                <a:lnTo>
                  <a:pt x="14843" y="15840"/>
                </a:lnTo>
                <a:lnTo>
                  <a:pt x="14867" y="15913"/>
                </a:lnTo>
                <a:lnTo>
                  <a:pt x="14892" y="15986"/>
                </a:lnTo>
                <a:lnTo>
                  <a:pt x="14940" y="16011"/>
                </a:lnTo>
                <a:lnTo>
                  <a:pt x="15038" y="16035"/>
                </a:lnTo>
                <a:lnTo>
                  <a:pt x="15159" y="16011"/>
                </a:lnTo>
                <a:lnTo>
                  <a:pt x="15354" y="15962"/>
                </a:lnTo>
                <a:lnTo>
                  <a:pt x="15524" y="15865"/>
                </a:lnTo>
                <a:lnTo>
                  <a:pt x="15695" y="15767"/>
                </a:lnTo>
                <a:lnTo>
                  <a:pt x="15889" y="15597"/>
                </a:lnTo>
                <a:lnTo>
                  <a:pt x="16060" y="15427"/>
                </a:lnTo>
                <a:lnTo>
                  <a:pt x="16352" y="15694"/>
                </a:lnTo>
                <a:lnTo>
                  <a:pt x="16181" y="15865"/>
                </a:lnTo>
                <a:lnTo>
                  <a:pt x="16011" y="16011"/>
                </a:lnTo>
                <a:lnTo>
                  <a:pt x="15743" y="16157"/>
                </a:lnTo>
                <a:lnTo>
                  <a:pt x="15500" y="16303"/>
                </a:lnTo>
                <a:lnTo>
                  <a:pt x="15451" y="16327"/>
                </a:lnTo>
                <a:lnTo>
                  <a:pt x="15451" y="16376"/>
                </a:lnTo>
                <a:lnTo>
                  <a:pt x="15476" y="16400"/>
                </a:lnTo>
                <a:lnTo>
                  <a:pt x="15524" y="16424"/>
                </a:lnTo>
                <a:lnTo>
                  <a:pt x="15719" y="16424"/>
                </a:lnTo>
                <a:lnTo>
                  <a:pt x="15889" y="16449"/>
                </a:lnTo>
                <a:lnTo>
                  <a:pt x="16084" y="16400"/>
                </a:lnTo>
                <a:lnTo>
                  <a:pt x="16254" y="16351"/>
                </a:lnTo>
                <a:lnTo>
                  <a:pt x="16400" y="16254"/>
                </a:lnTo>
                <a:lnTo>
                  <a:pt x="16522" y="16157"/>
                </a:lnTo>
                <a:lnTo>
                  <a:pt x="16498" y="16254"/>
                </a:lnTo>
                <a:lnTo>
                  <a:pt x="16400" y="16376"/>
                </a:lnTo>
                <a:lnTo>
                  <a:pt x="16279" y="16473"/>
                </a:lnTo>
                <a:lnTo>
                  <a:pt x="16133" y="16546"/>
                </a:lnTo>
                <a:lnTo>
                  <a:pt x="15987" y="16619"/>
                </a:lnTo>
                <a:lnTo>
                  <a:pt x="15768" y="16668"/>
                </a:lnTo>
                <a:lnTo>
                  <a:pt x="15451" y="16765"/>
                </a:lnTo>
                <a:lnTo>
                  <a:pt x="15427" y="16692"/>
                </a:lnTo>
                <a:lnTo>
                  <a:pt x="15354" y="16643"/>
                </a:lnTo>
                <a:lnTo>
                  <a:pt x="15208" y="16546"/>
                </a:lnTo>
                <a:lnTo>
                  <a:pt x="15062" y="16400"/>
                </a:lnTo>
                <a:lnTo>
                  <a:pt x="14770" y="16132"/>
                </a:lnTo>
                <a:lnTo>
                  <a:pt x="14016" y="15524"/>
                </a:lnTo>
                <a:lnTo>
                  <a:pt x="13626" y="15159"/>
                </a:lnTo>
                <a:lnTo>
                  <a:pt x="13261" y="14770"/>
                </a:lnTo>
                <a:lnTo>
                  <a:pt x="12556" y="14016"/>
                </a:lnTo>
                <a:lnTo>
                  <a:pt x="12312" y="13772"/>
                </a:lnTo>
                <a:lnTo>
                  <a:pt x="12045" y="13553"/>
                </a:lnTo>
                <a:lnTo>
                  <a:pt x="11485" y="13140"/>
                </a:lnTo>
                <a:lnTo>
                  <a:pt x="11217" y="12921"/>
                </a:lnTo>
                <a:lnTo>
                  <a:pt x="10950" y="12677"/>
                </a:lnTo>
                <a:lnTo>
                  <a:pt x="10707" y="12434"/>
                </a:lnTo>
                <a:lnTo>
                  <a:pt x="10512" y="12166"/>
                </a:lnTo>
                <a:lnTo>
                  <a:pt x="10828" y="11899"/>
                </a:lnTo>
                <a:lnTo>
                  <a:pt x="11144" y="11607"/>
                </a:lnTo>
                <a:lnTo>
                  <a:pt x="11436" y="11315"/>
                </a:lnTo>
                <a:lnTo>
                  <a:pt x="11704" y="10998"/>
                </a:lnTo>
                <a:close/>
                <a:moveTo>
                  <a:pt x="6400" y="0"/>
                </a:moveTo>
                <a:lnTo>
                  <a:pt x="5791" y="73"/>
                </a:lnTo>
                <a:lnTo>
                  <a:pt x="5183" y="170"/>
                </a:lnTo>
                <a:lnTo>
                  <a:pt x="4891" y="243"/>
                </a:lnTo>
                <a:lnTo>
                  <a:pt x="4599" y="341"/>
                </a:lnTo>
                <a:lnTo>
                  <a:pt x="4258" y="462"/>
                </a:lnTo>
                <a:lnTo>
                  <a:pt x="3918" y="633"/>
                </a:lnTo>
                <a:lnTo>
                  <a:pt x="3601" y="827"/>
                </a:lnTo>
                <a:lnTo>
                  <a:pt x="3285" y="1022"/>
                </a:lnTo>
                <a:lnTo>
                  <a:pt x="2969" y="1241"/>
                </a:lnTo>
                <a:lnTo>
                  <a:pt x="2677" y="1484"/>
                </a:lnTo>
                <a:lnTo>
                  <a:pt x="2117" y="1971"/>
                </a:lnTo>
                <a:lnTo>
                  <a:pt x="1850" y="2239"/>
                </a:lnTo>
                <a:lnTo>
                  <a:pt x="1606" y="2506"/>
                </a:lnTo>
                <a:lnTo>
                  <a:pt x="1363" y="2798"/>
                </a:lnTo>
                <a:lnTo>
                  <a:pt x="1168" y="3066"/>
                </a:lnTo>
                <a:lnTo>
                  <a:pt x="949" y="3382"/>
                </a:lnTo>
                <a:lnTo>
                  <a:pt x="779" y="3699"/>
                </a:lnTo>
                <a:lnTo>
                  <a:pt x="609" y="4015"/>
                </a:lnTo>
                <a:lnTo>
                  <a:pt x="463" y="4331"/>
                </a:lnTo>
                <a:lnTo>
                  <a:pt x="341" y="4672"/>
                </a:lnTo>
                <a:lnTo>
                  <a:pt x="244" y="5013"/>
                </a:lnTo>
                <a:lnTo>
                  <a:pt x="146" y="5353"/>
                </a:lnTo>
                <a:lnTo>
                  <a:pt x="73" y="5718"/>
                </a:lnTo>
                <a:lnTo>
                  <a:pt x="25" y="6083"/>
                </a:lnTo>
                <a:lnTo>
                  <a:pt x="0" y="6448"/>
                </a:lnTo>
                <a:lnTo>
                  <a:pt x="0" y="6813"/>
                </a:lnTo>
                <a:lnTo>
                  <a:pt x="0" y="7203"/>
                </a:lnTo>
                <a:lnTo>
                  <a:pt x="25" y="7592"/>
                </a:lnTo>
                <a:lnTo>
                  <a:pt x="98" y="7957"/>
                </a:lnTo>
                <a:lnTo>
                  <a:pt x="171" y="8346"/>
                </a:lnTo>
                <a:lnTo>
                  <a:pt x="268" y="8711"/>
                </a:lnTo>
                <a:lnTo>
                  <a:pt x="390" y="9076"/>
                </a:lnTo>
                <a:lnTo>
                  <a:pt x="560" y="9441"/>
                </a:lnTo>
                <a:lnTo>
                  <a:pt x="730" y="9782"/>
                </a:lnTo>
                <a:lnTo>
                  <a:pt x="925" y="10122"/>
                </a:lnTo>
                <a:lnTo>
                  <a:pt x="1168" y="10463"/>
                </a:lnTo>
                <a:lnTo>
                  <a:pt x="1436" y="10804"/>
                </a:lnTo>
                <a:lnTo>
                  <a:pt x="1704" y="11096"/>
                </a:lnTo>
                <a:lnTo>
                  <a:pt x="1996" y="11363"/>
                </a:lnTo>
                <a:lnTo>
                  <a:pt x="2312" y="11631"/>
                </a:lnTo>
                <a:lnTo>
                  <a:pt x="2628" y="11874"/>
                </a:lnTo>
                <a:lnTo>
                  <a:pt x="2969" y="12093"/>
                </a:lnTo>
                <a:lnTo>
                  <a:pt x="3334" y="12312"/>
                </a:lnTo>
                <a:lnTo>
                  <a:pt x="3747" y="12531"/>
                </a:lnTo>
                <a:lnTo>
                  <a:pt x="4161" y="12726"/>
                </a:lnTo>
                <a:lnTo>
                  <a:pt x="4599" y="12896"/>
                </a:lnTo>
                <a:lnTo>
                  <a:pt x="5037" y="13042"/>
                </a:lnTo>
                <a:lnTo>
                  <a:pt x="5499" y="13164"/>
                </a:lnTo>
                <a:lnTo>
                  <a:pt x="5937" y="13261"/>
                </a:lnTo>
                <a:lnTo>
                  <a:pt x="6400" y="13334"/>
                </a:lnTo>
                <a:lnTo>
                  <a:pt x="6862" y="13383"/>
                </a:lnTo>
                <a:lnTo>
                  <a:pt x="7324" y="13383"/>
                </a:lnTo>
                <a:lnTo>
                  <a:pt x="7787" y="13334"/>
                </a:lnTo>
                <a:lnTo>
                  <a:pt x="8225" y="13261"/>
                </a:lnTo>
                <a:lnTo>
                  <a:pt x="8638" y="13140"/>
                </a:lnTo>
                <a:lnTo>
                  <a:pt x="9076" y="12994"/>
                </a:lnTo>
                <a:lnTo>
                  <a:pt x="9466" y="12799"/>
                </a:lnTo>
                <a:lnTo>
                  <a:pt x="9879" y="12580"/>
                </a:lnTo>
                <a:lnTo>
                  <a:pt x="10269" y="12337"/>
                </a:lnTo>
                <a:lnTo>
                  <a:pt x="10293" y="12458"/>
                </a:lnTo>
                <a:lnTo>
                  <a:pt x="10317" y="12580"/>
                </a:lnTo>
                <a:lnTo>
                  <a:pt x="10390" y="12677"/>
                </a:lnTo>
                <a:lnTo>
                  <a:pt x="10463" y="12775"/>
                </a:lnTo>
                <a:lnTo>
                  <a:pt x="10658" y="12969"/>
                </a:lnTo>
                <a:lnTo>
                  <a:pt x="10828" y="13140"/>
                </a:lnTo>
                <a:lnTo>
                  <a:pt x="11120" y="13383"/>
                </a:lnTo>
                <a:lnTo>
                  <a:pt x="11412" y="13602"/>
                </a:lnTo>
                <a:lnTo>
                  <a:pt x="11704" y="13845"/>
                </a:lnTo>
                <a:lnTo>
                  <a:pt x="11972" y="14089"/>
                </a:lnTo>
                <a:lnTo>
                  <a:pt x="12385" y="14502"/>
                </a:lnTo>
                <a:lnTo>
                  <a:pt x="12775" y="14916"/>
                </a:lnTo>
                <a:lnTo>
                  <a:pt x="13164" y="15330"/>
                </a:lnTo>
                <a:lnTo>
                  <a:pt x="13553" y="15743"/>
                </a:lnTo>
                <a:lnTo>
                  <a:pt x="13772" y="15938"/>
                </a:lnTo>
                <a:lnTo>
                  <a:pt x="13991" y="16132"/>
                </a:lnTo>
                <a:lnTo>
                  <a:pt x="14429" y="16473"/>
                </a:lnTo>
                <a:lnTo>
                  <a:pt x="14770" y="16789"/>
                </a:lnTo>
                <a:lnTo>
                  <a:pt x="14916" y="16935"/>
                </a:lnTo>
                <a:lnTo>
                  <a:pt x="15111" y="17081"/>
                </a:lnTo>
                <a:lnTo>
                  <a:pt x="15184" y="17106"/>
                </a:lnTo>
                <a:lnTo>
                  <a:pt x="15232" y="17154"/>
                </a:lnTo>
                <a:lnTo>
                  <a:pt x="15305" y="17179"/>
                </a:lnTo>
                <a:lnTo>
                  <a:pt x="15451" y="17227"/>
                </a:lnTo>
                <a:lnTo>
                  <a:pt x="15646" y="17203"/>
                </a:lnTo>
                <a:lnTo>
                  <a:pt x="15841" y="17179"/>
                </a:lnTo>
                <a:lnTo>
                  <a:pt x="16035" y="17106"/>
                </a:lnTo>
                <a:lnTo>
                  <a:pt x="16230" y="17033"/>
                </a:lnTo>
                <a:lnTo>
                  <a:pt x="16498" y="16911"/>
                </a:lnTo>
                <a:lnTo>
                  <a:pt x="16644" y="16814"/>
                </a:lnTo>
                <a:lnTo>
                  <a:pt x="16790" y="16668"/>
                </a:lnTo>
                <a:lnTo>
                  <a:pt x="16911" y="16497"/>
                </a:lnTo>
                <a:lnTo>
                  <a:pt x="17009" y="16327"/>
                </a:lnTo>
                <a:lnTo>
                  <a:pt x="17057" y="16132"/>
                </a:lnTo>
                <a:lnTo>
                  <a:pt x="17082" y="15938"/>
                </a:lnTo>
                <a:lnTo>
                  <a:pt x="17057" y="15840"/>
                </a:lnTo>
                <a:lnTo>
                  <a:pt x="17033" y="15767"/>
                </a:lnTo>
                <a:lnTo>
                  <a:pt x="17009" y="15670"/>
                </a:lnTo>
                <a:lnTo>
                  <a:pt x="16936" y="15597"/>
                </a:lnTo>
                <a:lnTo>
                  <a:pt x="16887" y="15549"/>
                </a:lnTo>
                <a:lnTo>
                  <a:pt x="15500" y="14137"/>
                </a:lnTo>
                <a:lnTo>
                  <a:pt x="14819" y="13432"/>
                </a:lnTo>
                <a:lnTo>
                  <a:pt x="14089" y="12750"/>
                </a:lnTo>
                <a:lnTo>
                  <a:pt x="13772" y="12458"/>
                </a:lnTo>
                <a:lnTo>
                  <a:pt x="13432" y="12166"/>
                </a:lnTo>
                <a:lnTo>
                  <a:pt x="13091" y="11899"/>
                </a:lnTo>
                <a:lnTo>
                  <a:pt x="12775" y="11582"/>
                </a:lnTo>
                <a:lnTo>
                  <a:pt x="12580" y="11363"/>
                </a:lnTo>
                <a:lnTo>
                  <a:pt x="12385" y="11120"/>
                </a:lnTo>
                <a:lnTo>
                  <a:pt x="12166" y="10901"/>
                </a:lnTo>
                <a:lnTo>
                  <a:pt x="12045" y="10804"/>
                </a:lnTo>
                <a:lnTo>
                  <a:pt x="11923" y="10706"/>
                </a:lnTo>
                <a:lnTo>
                  <a:pt x="12191" y="10317"/>
                </a:lnTo>
                <a:lnTo>
                  <a:pt x="12434" y="9928"/>
                </a:lnTo>
                <a:lnTo>
                  <a:pt x="12629" y="9490"/>
                </a:lnTo>
                <a:lnTo>
                  <a:pt x="12823" y="9076"/>
                </a:lnTo>
                <a:lnTo>
                  <a:pt x="12969" y="8614"/>
                </a:lnTo>
                <a:lnTo>
                  <a:pt x="13091" y="8176"/>
                </a:lnTo>
                <a:lnTo>
                  <a:pt x="13188" y="7713"/>
                </a:lnTo>
                <a:lnTo>
                  <a:pt x="13261" y="7251"/>
                </a:lnTo>
                <a:lnTo>
                  <a:pt x="13310" y="6765"/>
                </a:lnTo>
                <a:lnTo>
                  <a:pt x="13310" y="6302"/>
                </a:lnTo>
                <a:lnTo>
                  <a:pt x="13286" y="5840"/>
                </a:lnTo>
                <a:lnTo>
                  <a:pt x="13237" y="5378"/>
                </a:lnTo>
                <a:lnTo>
                  <a:pt x="13164" y="4891"/>
                </a:lnTo>
                <a:lnTo>
                  <a:pt x="13042" y="4453"/>
                </a:lnTo>
                <a:lnTo>
                  <a:pt x="12896" y="3991"/>
                </a:lnTo>
                <a:lnTo>
                  <a:pt x="12702" y="3553"/>
                </a:lnTo>
                <a:lnTo>
                  <a:pt x="12580" y="3285"/>
                </a:lnTo>
                <a:lnTo>
                  <a:pt x="12434" y="3042"/>
                </a:lnTo>
                <a:lnTo>
                  <a:pt x="12288" y="2798"/>
                </a:lnTo>
                <a:lnTo>
                  <a:pt x="12118" y="2579"/>
                </a:lnTo>
                <a:lnTo>
                  <a:pt x="11753" y="2141"/>
                </a:lnTo>
                <a:lnTo>
                  <a:pt x="11339" y="1728"/>
                </a:lnTo>
                <a:lnTo>
                  <a:pt x="10901" y="1363"/>
                </a:lnTo>
                <a:lnTo>
                  <a:pt x="10415" y="1046"/>
                </a:lnTo>
                <a:lnTo>
                  <a:pt x="9904" y="754"/>
                </a:lnTo>
                <a:lnTo>
                  <a:pt x="9368" y="511"/>
                </a:lnTo>
                <a:lnTo>
                  <a:pt x="8784" y="316"/>
                </a:lnTo>
                <a:lnTo>
                  <a:pt x="8225" y="170"/>
                </a:lnTo>
                <a:lnTo>
                  <a:pt x="7616" y="73"/>
                </a:lnTo>
                <a:lnTo>
                  <a:pt x="7008" y="0"/>
                </a:lnTo>
                <a:close/>
              </a:path>
            </a:pathLst>
          </a:custGeom>
          <a:noFill/>
          <a:ln>
            <a:solidFill>
              <a:schemeClr val="bg2">
                <a:lumMod val="25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1891;p13">
            <a:extLst>
              <a:ext uri="{FF2B5EF4-FFF2-40B4-BE49-F238E27FC236}">
                <a16:creationId xmlns:a16="http://schemas.microsoft.com/office/drawing/2014/main" id="{F7BF2A64-69D3-574B-B6D9-EC547EC442C8}"/>
              </a:ext>
            </a:extLst>
          </p:cNvPr>
          <p:cNvSpPr txBox="1">
            <a:spLocks/>
          </p:cNvSpPr>
          <p:nvPr/>
        </p:nvSpPr>
        <p:spPr>
          <a:xfrm>
            <a:off x="6431510" y="1175068"/>
            <a:ext cx="3578555" cy="1175502"/>
          </a:xfrm>
          <a:prstGeom prst="rect">
            <a:avLst/>
          </a:prstGeom>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CA" sz="1400" dirty="0">
                <a:solidFill>
                  <a:schemeClr val="accent2">
                    <a:lumMod val="50000"/>
                  </a:schemeClr>
                </a:solidFill>
                <a:latin typeface="Chalkboard" panose="03050602040202020205" pitchFamily="66" charset="77"/>
                <a:ea typeface="Bodoni Ornaments" pitchFamily="2" charset="0"/>
                <a:cs typeface="Biome" panose="020B0604020202020204" pitchFamily="34" charset="0"/>
              </a:rPr>
              <a:t>In CBT you might learn to overcome fears by gradually facing the things you are afraid of. This helps you learn that things you fear aren’t always as dangerous as you might think …</a:t>
            </a:r>
          </a:p>
        </p:txBody>
      </p:sp>
      <p:sp>
        <p:nvSpPr>
          <p:cNvPr id="33" name="Google Shape;1891;p13">
            <a:extLst>
              <a:ext uri="{FF2B5EF4-FFF2-40B4-BE49-F238E27FC236}">
                <a16:creationId xmlns:a16="http://schemas.microsoft.com/office/drawing/2014/main" id="{4F6BACDE-DC9A-8349-8058-DF7359D564DC}"/>
              </a:ext>
            </a:extLst>
          </p:cNvPr>
          <p:cNvSpPr txBox="1">
            <a:spLocks/>
          </p:cNvSpPr>
          <p:nvPr/>
        </p:nvSpPr>
        <p:spPr>
          <a:xfrm>
            <a:off x="308524" y="1876217"/>
            <a:ext cx="3796702" cy="1383088"/>
          </a:xfrm>
          <a:prstGeom prst="rect">
            <a:avLst/>
          </a:prstGeom>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Two people stand in line at a rollercoaster. One looks really excited and the other looks scared. Some people might think the situation is making them feel a certain way, but it’s the same rollercoaster – how could they feel so different? </a:t>
            </a:r>
          </a:p>
        </p:txBody>
      </p:sp>
      <p:sp>
        <p:nvSpPr>
          <p:cNvPr id="34" name="Google Shape;1891;p13">
            <a:extLst>
              <a:ext uri="{FF2B5EF4-FFF2-40B4-BE49-F238E27FC236}">
                <a16:creationId xmlns:a16="http://schemas.microsoft.com/office/drawing/2014/main" id="{85401878-BEC3-EE42-9947-68F9DF1412BE}"/>
              </a:ext>
            </a:extLst>
          </p:cNvPr>
          <p:cNvSpPr txBox="1">
            <a:spLocks/>
          </p:cNvSpPr>
          <p:nvPr/>
        </p:nvSpPr>
        <p:spPr>
          <a:xfrm>
            <a:off x="308523" y="3028205"/>
            <a:ext cx="4885269" cy="2277176"/>
          </a:xfrm>
          <a:prstGeom prst="rect">
            <a:avLst/>
          </a:prstGeom>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Perhaps one person is </a:t>
            </a:r>
            <a:r>
              <a:rPr lang="en-CA" sz="1400" i="1" dirty="0">
                <a:solidFill>
                  <a:schemeClr val="bg2">
                    <a:lumMod val="25000"/>
                  </a:schemeClr>
                </a:solidFill>
                <a:latin typeface="Chalkboard" panose="03050602040202020205" pitchFamily="66" charset="77"/>
                <a:ea typeface="Bodoni Ornaments" pitchFamily="2" charset="0"/>
                <a:cs typeface="Biome" panose="020B0604020202020204" pitchFamily="34" charset="0"/>
              </a:rPr>
              <a:t>thinking</a:t>
            </a: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 about how fun the rollercoaster will be and the other is </a:t>
            </a:r>
            <a:r>
              <a:rPr lang="en-CA" sz="1400" i="1" dirty="0">
                <a:solidFill>
                  <a:schemeClr val="bg2">
                    <a:lumMod val="25000"/>
                  </a:schemeClr>
                </a:solidFill>
                <a:latin typeface="Chalkboard" panose="03050602040202020205" pitchFamily="66" charset="77"/>
                <a:ea typeface="Bodoni Ornaments" pitchFamily="2" charset="0"/>
                <a:cs typeface="Biome" panose="020B0604020202020204" pitchFamily="34" charset="0"/>
              </a:rPr>
              <a:t>thinking </a:t>
            </a: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something bad may happen. This means their feelings are less influenced by the situation and more by what they are saying silently to themselves (thinking). </a:t>
            </a:r>
          </a:p>
          <a:p>
            <a:pPr algn="l">
              <a:spcBef>
                <a:spcPts val="0"/>
              </a:spcBef>
            </a:pPr>
            <a:endPar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endParaRPr>
          </a:p>
          <a:p>
            <a:pPr algn="l">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In CBT, you will practice catching what you say to yourself and change it to help you feel (more brave, less angry, less sad, more relaxed etc.). Adjusting what you tell yourself can help you feel and act differently.    </a:t>
            </a:r>
          </a:p>
        </p:txBody>
      </p:sp>
      <p:sp>
        <p:nvSpPr>
          <p:cNvPr id="35" name="Google Shape;1891;p13">
            <a:extLst>
              <a:ext uri="{FF2B5EF4-FFF2-40B4-BE49-F238E27FC236}">
                <a16:creationId xmlns:a16="http://schemas.microsoft.com/office/drawing/2014/main" id="{A9D0D637-E29B-024A-9879-FC03A8C02926}"/>
              </a:ext>
            </a:extLst>
          </p:cNvPr>
          <p:cNvSpPr txBox="1">
            <a:spLocks/>
          </p:cNvSpPr>
          <p:nvPr/>
        </p:nvSpPr>
        <p:spPr>
          <a:xfrm>
            <a:off x="6431510" y="2447926"/>
            <a:ext cx="4860484" cy="2041633"/>
          </a:xfrm>
          <a:prstGeom prst="rect">
            <a:avLst/>
          </a:prstGeom>
          <a:noFill/>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Tim is afraid to talk to classmates. This can be broken down into a number of small steps that slowly get harder. Tim can practice step one until he feels less afraid, and then he can move to the next step.  </a:t>
            </a:r>
          </a:p>
          <a:p>
            <a:pPr>
              <a:spcBef>
                <a:spcPts val="0"/>
              </a:spcBef>
            </a:pPr>
            <a:endPar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endParaRPr>
          </a:p>
          <a:p>
            <a:pPr algn="l">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1. Say, “Hi” to a classmate in the hall</a:t>
            </a:r>
          </a:p>
          <a:p>
            <a:pPr algn="l">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 </a:t>
            </a:r>
          </a:p>
          <a:p>
            <a:pPr algn="l">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2. Ask a quick question, “Is there a math quiz on Friday? </a:t>
            </a:r>
          </a:p>
          <a:p>
            <a:pPr algn="l">
              <a:spcBef>
                <a:spcPts val="0"/>
              </a:spcBef>
            </a:pPr>
            <a:endPar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endParaRPr>
          </a:p>
          <a:p>
            <a:pPr algn="l">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3. Share his weekend plans with a classmate</a:t>
            </a:r>
          </a:p>
        </p:txBody>
      </p:sp>
      <p:pic>
        <p:nvPicPr>
          <p:cNvPr id="10" name="Graphic 9" descr="Rollercoaster Down outline">
            <a:extLst>
              <a:ext uri="{FF2B5EF4-FFF2-40B4-BE49-F238E27FC236}">
                <a16:creationId xmlns:a16="http://schemas.microsoft.com/office/drawing/2014/main" id="{64225C4C-47BD-8947-BFFF-2A48669CC1C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204162" y="2447926"/>
            <a:ext cx="698574" cy="698574"/>
          </a:xfrm>
          <a:prstGeom prst="rect">
            <a:avLst/>
          </a:prstGeom>
        </p:spPr>
      </p:pic>
      <p:pic>
        <p:nvPicPr>
          <p:cNvPr id="12" name="Graphic 11" descr="Upstairs outline">
            <a:extLst>
              <a:ext uri="{FF2B5EF4-FFF2-40B4-BE49-F238E27FC236}">
                <a16:creationId xmlns:a16="http://schemas.microsoft.com/office/drawing/2014/main" id="{39A5E3DB-F815-BD47-9660-BF925975444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831771" y="3194272"/>
            <a:ext cx="678943" cy="678943"/>
          </a:xfrm>
          <a:prstGeom prst="rect">
            <a:avLst/>
          </a:prstGeom>
        </p:spPr>
      </p:pic>
    </p:spTree>
    <p:extLst>
      <p:ext uri="{BB962C8B-B14F-4D97-AF65-F5344CB8AC3E}">
        <p14:creationId xmlns:p14="http://schemas.microsoft.com/office/powerpoint/2010/main" val="2635584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1937;p19">
            <a:extLst>
              <a:ext uri="{FF2B5EF4-FFF2-40B4-BE49-F238E27FC236}">
                <a16:creationId xmlns:a16="http://schemas.microsoft.com/office/drawing/2014/main" id="{FCBD1D7A-1C26-CE44-88F5-ED7528F72BDC}"/>
              </a:ext>
            </a:extLst>
          </p:cNvPr>
          <p:cNvSpPr/>
          <p:nvPr/>
        </p:nvSpPr>
        <p:spPr>
          <a:xfrm>
            <a:off x="9513237" y="2069314"/>
            <a:ext cx="455711" cy="325917"/>
          </a:xfrm>
          <a:custGeom>
            <a:avLst/>
            <a:gdLst/>
            <a:ahLst/>
            <a:cxnLst/>
            <a:rect l="l" t="t" r="r" b="b"/>
            <a:pathLst>
              <a:path w="15817" h="18981" extrusionOk="0">
                <a:moveTo>
                  <a:pt x="11364" y="1"/>
                </a:moveTo>
                <a:lnTo>
                  <a:pt x="11242" y="25"/>
                </a:lnTo>
                <a:lnTo>
                  <a:pt x="11169" y="74"/>
                </a:lnTo>
                <a:lnTo>
                  <a:pt x="11096" y="171"/>
                </a:lnTo>
                <a:lnTo>
                  <a:pt x="10780" y="731"/>
                </a:lnTo>
                <a:lnTo>
                  <a:pt x="10634" y="999"/>
                </a:lnTo>
                <a:lnTo>
                  <a:pt x="10537" y="1315"/>
                </a:lnTo>
                <a:lnTo>
                  <a:pt x="10512" y="1388"/>
                </a:lnTo>
                <a:lnTo>
                  <a:pt x="10537" y="1461"/>
                </a:lnTo>
                <a:lnTo>
                  <a:pt x="10585" y="1534"/>
                </a:lnTo>
                <a:lnTo>
                  <a:pt x="10634" y="1583"/>
                </a:lnTo>
                <a:lnTo>
                  <a:pt x="10707" y="1607"/>
                </a:lnTo>
                <a:lnTo>
                  <a:pt x="10804" y="1631"/>
                </a:lnTo>
                <a:lnTo>
                  <a:pt x="10877" y="1607"/>
                </a:lnTo>
                <a:lnTo>
                  <a:pt x="10950" y="1558"/>
                </a:lnTo>
                <a:lnTo>
                  <a:pt x="11145" y="1315"/>
                </a:lnTo>
                <a:lnTo>
                  <a:pt x="11291" y="1047"/>
                </a:lnTo>
                <a:lnTo>
                  <a:pt x="11510" y="731"/>
                </a:lnTo>
                <a:lnTo>
                  <a:pt x="11583" y="682"/>
                </a:lnTo>
                <a:lnTo>
                  <a:pt x="11656" y="609"/>
                </a:lnTo>
                <a:lnTo>
                  <a:pt x="11705" y="463"/>
                </a:lnTo>
                <a:lnTo>
                  <a:pt x="11729" y="342"/>
                </a:lnTo>
                <a:lnTo>
                  <a:pt x="11705" y="220"/>
                </a:lnTo>
                <a:lnTo>
                  <a:pt x="11656" y="123"/>
                </a:lnTo>
                <a:lnTo>
                  <a:pt x="11583" y="50"/>
                </a:lnTo>
                <a:lnTo>
                  <a:pt x="11486" y="25"/>
                </a:lnTo>
                <a:lnTo>
                  <a:pt x="11461" y="1"/>
                </a:lnTo>
                <a:close/>
                <a:moveTo>
                  <a:pt x="3821" y="171"/>
                </a:moveTo>
                <a:lnTo>
                  <a:pt x="3748" y="196"/>
                </a:lnTo>
                <a:lnTo>
                  <a:pt x="3699" y="244"/>
                </a:lnTo>
                <a:lnTo>
                  <a:pt x="3651" y="317"/>
                </a:lnTo>
                <a:lnTo>
                  <a:pt x="3651" y="390"/>
                </a:lnTo>
                <a:lnTo>
                  <a:pt x="3651" y="463"/>
                </a:lnTo>
                <a:lnTo>
                  <a:pt x="3699" y="634"/>
                </a:lnTo>
                <a:lnTo>
                  <a:pt x="3772" y="804"/>
                </a:lnTo>
                <a:lnTo>
                  <a:pt x="3943" y="1120"/>
                </a:lnTo>
                <a:lnTo>
                  <a:pt x="4113" y="1461"/>
                </a:lnTo>
                <a:lnTo>
                  <a:pt x="4259" y="1802"/>
                </a:lnTo>
                <a:lnTo>
                  <a:pt x="4332" y="1923"/>
                </a:lnTo>
                <a:lnTo>
                  <a:pt x="4429" y="1996"/>
                </a:lnTo>
                <a:lnTo>
                  <a:pt x="4527" y="2021"/>
                </a:lnTo>
                <a:lnTo>
                  <a:pt x="4624" y="1996"/>
                </a:lnTo>
                <a:lnTo>
                  <a:pt x="4721" y="1972"/>
                </a:lnTo>
                <a:lnTo>
                  <a:pt x="4794" y="1899"/>
                </a:lnTo>
                <a:lnTo>
                  <a:pt x="4843" y="1777"/>
                </a:lnTo>
                <a:lnTo>
                  <a:pt x="4843" y="1656"/>
                </a:lnTo>
                <a:lnTo>
                  <a:pt x="4794" y="1461"/>
                </a:lnTo>
                <a:lnTo>
                  <a:pt x="4697" y="1266"/>
                </a:lnTo>
                <a:lnTo>
                  <a:pt x="4502" y="901"/>
                </a:lnTo>
                <a:lnTo>
                  <a:pt x="4283" y="536"/>
                </a:lnTo>
                <a:lnTo>
                  <a:pt x="4162" y="390"/>
                </a:lnTo>
                <a:lnTo>
                  <a:pt x="4040" y="244"/>
                </a:lnTo>
                <a:lnTo>
                  <a:pt x="3967" y="196"/>
                </a:lnTo>
                <a:lnTo>
                  <a:pt x="3894" y="171"/>
                </a:lnTo>
                <a:close/>
                <a:moveTo>
                  <a:pt x="15452" y="4405"/>
                </a:moveTo>
                <a:lnTo>
                  <a:pt x="15379" y="4429"/>
                </a:lnTo>
                <a:lnTo>
                  <a:pt x="15306" y="4454"/>
                </a:lnTo>
                <a:lnTo>
                  <a:pt x="15135" y="4551"/>
                </a:lnTo>
                <a:lnTo>
                  <a:pt x="14941" y="4600"/>
                </a:lnTo>
                <a:lnTo>
                  <a:pt x="14551" y="4697"/>
                </a:lnTo>
                <a:lnTo>
                  <a:pt x="14357" y="4746"/>
                </a:lnTo>
                <a:lnTo>
                  <a:pt x="14162" y="4819"/>
                </a:lnTo>
                <a:lnTo>
                  <a:pt x="14016" y="4916"/>
                </a:lnTo>
                <a:lnTo>
                  <a:pt x="13870" y="5062"/>
                </a:lnTo>
                <a:lnTo>
                  <a:pt x="13822" y="5135"/>
                </a:lnTo>
                <a:lnTo>
                  <a:pt x="13822" y="5232"/>
                </a:lnTo>
                <a:lnTo>
                  <a:pt x="13846" y="5330"/>
                </a:lnTo>
                <a:lnTo>
                  <a:pt x="13895" y="5354"/>
                </a:lnTo>
                <a:lnTo>
                  <a:pt x="13943" y="5354"/>
                </a:lnTo>
                <a:lnTo>
                  <a:pt x="14138" y="5378"/>
                </a:lnTo>
                <a:lnTo>
                  <a:pt x="14357" y="5378"/>
                </a:lnTo>
                <a:lnTo>
                  <a:pt x="14600" y="5354"/>
                </a:lnTo>
                <a:lnTo>
                  <a:pt x="14819" y="5330"/>
                </a:lnTo>
                <a:lnTo>
                  <a:pt x="15038" y="5257"/>
                </a:lnTo>
                <a:lnTo>
                  <a:pt x="15257" y="5208"/>
                </a:lnTo>
                <a:lnTo>
                  <a:pt x="15452" y="5111"/>
                </a:lnTo>
                <a:lnTo>
                  <a:pt x="15646" y="5038"/>
                </a:lnTo>
                <a:lnTo>
                  <a:pt x="15719" y="4989"/>
                </a:lnTo>
                <a:lnTo>
                  <a:pt x="15768" y="4940"/>
                </a:lnTo>
                <a:lnTo>
                  <a:pt x="15817" y="4819"/>
                </a:lnTo>
                <a:lnTo>
                  <a:pt x="15792" y="4697"/>
                </a:lnTo>
                <a:lnTo>
                  <a:pt x="15768" y="4575"/>
                </a:lnTo>
                <a:lnTo>
                  <a:pt x="15671" y="4478"/>
                </a:lnTo>
                <a:lnTo>
                  <a:pt x="15573" y="4429"/>
                </a:lnTo>
                <a:lnTo>
                  <a:pt x="15452" y="4405"/>
                </a:lnTo>
                <a:close/>
                <a:moveTo>
                  <a:pt x="317" y="4697"/>
                </a:moveTo>
                <a:lnTo>
                  <a:pt x="220" y="4721"/>
                </a:lnTo>
                <a:lnTo>
                  <a:pt x="122" y="4746"/>
                </a:lnTo>
                <a:lnTo>
                  <a:pt x="25" y="4794"/>
                </a:lnTo>
                <a:lnTo>
                  <a:pt x="1" y="4867"/>
                </a:lnTo>
                <a:lnTo>
                  <a:pt x="1" y="4965"/>
                </a:lnTo>
                <a:lnTo>
                  <a:pt x="49" y="5038"/>
                </a:lnTo>
                <a:lnTo>
                  <a:pt x="195" y="5184"/>
                </a:lnTo>
                <a:lnTo>
                  <a:pt x="390" y="5305"/>
                </a:lnTo>
                <a:lnTo>
                  <a:pt x="779" y="5524"/>
                </a:lnTo>
                <a:lnTo>
                  <a:pt x="1169" y="5743"/>
                </a:lnTo>
                <a:lnTo>
                  <a:pt x="1388" y="5841"/>
                </a:lnTo>
                <a:lnTo>
                  <a:pt x="1582" y="5938"/>
                </a:lnTo>
                <a:lnTo>
                  <a:pt x="1655" y="5962"/>
                </a:lnTo>
                <a:lnTo>
                  <a:pt x="1801" y="5962"/>
                </a:lnTo>
                <a:lnTo>
                  <a:pt x="1850" y="5938"/>
                </a:lnTo>
                <a:lnTo>
                  <a:pt x="1923" y="5841"/>
                </a:lnTo>
                <a:lnTo>
                  <a:pt x="1972" y="5743"/>
                </a:lnTo>
                <a:lnTo>
                  <a:pt x="1996" y="5622"/>
                </a:lnTo>
                <a:lnTo>
                  <a:pt x="1972" y="5476"/>
                </a:lnTo>
                <a:lnTo>
                  <a:pt x="1899" y="5378"/>
                </a:lnTo>
                <a:lnTo>
                  <a:pt x="1826" y="5330"/>
                </a:lnTo>
                <a:lnTo>
                  <a:pt x="1777" y="5305"/>
                </a:lnTo>
                <a:lnTo>
                  <a:pt x="1582" y="5208"/>
                </a:lnTo>
                <a:lnTo>
                  <a:pt x="1388" y="5111"/>
                </a:lnTo>
                <a:lnTo>
                  <a:pt x="974" y="4892"/>
                </a:lnTo>
                <a:lnTo>
                  <a:pt x="755" y="4794"/>
                </a:lnTo>
                <a:lnTo>
                  <a:pt x="536" y="4721"/>
                </a:lnTo>
                <a:lnTo>
                  <a:pt x="317" y="4697"/>
                </a:lnTo>
                <a:close/>
                <a:moveTo>
                  <a:pt x="8809" y="6936"/>
                </a:moveTo>
                <a:lnTo>
                  <a:pt x="8736" y="6984"/>
                </a:lnTo>
                <a:lnTo>
                  <a:pt x="8663" y="7057"/>
                </a:lnTo>
                <a:lnTo>
                  <a:pt x="8566" y="7252"/>
                </a:lnTo>
                <a:lnTo>
                  <a:pt x="8468" y="7495"/>
                </a:lnTo>
                <a:lnTo>
                  <a:pt x="8420" y="7739"/>
                </a:lnTo>
                <a:lnTo>
                  <a:pt x="8395" y="7958"/>
                </a:lnTo>
                <a:lnTo>
                  <a:pt x="8395" y="8128"/>
                </a:lnTo>
                <a:lnTo>
                  <a:pt x="8322" y="8177"/>
                </a:lnTo>
                <a:lnTo>
                  <a:pt x="8201" y="8225"/>
                </a:lnTo>
                <a:lnTo>
                  <a:pt x="8079" y="8250"/>
                </a:lnTo>
                <a:lnTo>
                  <a:pt x="7982" y="8225"/>
                </a:lnTo>
                <a:lnTo>
                  <a:pt x="7909" y="8201"/>
                </a:lnTo>
                <a:lnTo>
                  <a:pt x="7982" y="8079"/>
                </a:lnTo>
                <a:lnTo>
                  <a:pt x="8055" y="7933"/>
                </a:lnTo>
                <a:lnTo>
                  <a:pt x="8103" y="7812"/>
                </a:lnTo>
                <a:lnTo>
                  <a:pt x="8103" y="7666"/>
                </a:lnTo>
                <a:lnTo>
                  <a:pt x="8103" y="7520"/>
                </a:lnTo>
                <a:lnTo>
                  <a:pt x="8055" y="7398"/>
                </a:lnTo>
                <a:lnTo>
                  <a:pt x="7957" y="7252"/>
                </a:lnTo>
                <a:lnTo>
                  <a:pt x="7836" y="7130"/>
                </a:lnTo>
                <a:lnTo>
                  <a:pt x="7763" y="7082"/>
                </a:lnTo>
                <a:lnTo>
                  <a:pt x="7617" y="7082"/>
                </a:lnTo>
                <a:lnTo>
                  <a:pt x="7544" y="7130"/>
                </a:lnTo>
                <a:lnTo>
                  <a:pt x="7446" y="7252"/>
                </a:lnTo>
                <a:lnTo>
                  <a:pt x="7373" y="7374"/>
                </a:lnTo>
                <a:lnTo>
                  <a:pt x="7325" y="7495"/>
                </a:lnTo>
                <a:lnTo>
                  <a:pt x="7300" y="7641"/>
                </a:lnTo>
                <a:lnTo>
                  <a:pt x="7300" y="7787"/>
                </a:lnTo>
                <a:lnTo>
                  <a:pt x="7300" y="7909"/>
                </a:lnTo>
                <a:lnTo>
                  <a:pt x="7325" y="8055"/>
                </a:lnTo>
                <a:lnTo>
                  <a:pt x="7373" y="8177"/>
                </a:lnTo>
                <a:lnTo>
                  <a:pt x="7179" y="8298"/>
                </a:lnTo>
                <a:lnTo>
                  <a:pt x="7081" y="8323"/>
                </a:lnTo>
                <a:lnTo>
                  <a:pt x="6984" y="8347"/>
                </a:lnTo>
                <a:lnTo>
                  <a:pt x="6911" y="8371"/>
                </a:lnTo>
                <a:lnTo>
                  <a:pt x="6814" y="8347"/>
                </a:lnTo>
                <a:lnTo>
                  <a:pt x="6692" y="8298"/>
                </a:lnTo>
                <a:lnTo>
                  <a:pt x="6570" y="8201"/>
                </a:lnTo>
                <a:lnTo>
                  <a:pt x="6497" y="8055"/>
                </a:lnTo>
                <a:lnTo>
                  <a:pt x="6449" y="7909"/>
                </a:lnTo>
                <a:lnTo>
                  <a:pt x="6449" y="7739"/>
                </a:lnTo>
                <a:lnTo>
                  <a:pt x="6497" y="7544"/>
                </a:lnTo>
                <a:lnTo>
                  <a:pt x="6497" y="7520"/>
                </a:lnTo>
                <a:lnTo>
                  <a:pt x="6473" y="7520"/>
                </a:lnTo>
                <a:lnTo>
                  <a:pt x="6449" y="7495"/>
                </a:lnTo>
                <a:lnTo>
                  <a:pt x="6424" y="7520"/>
                </a:lnTo>
                <a:lnTo>
                  <a:pt x="6327" y="7617"/>
                </a:lnTo>
                <a:lnTo>
                  <a:pt x="6254" y="7739"/>
                </a:lnTo>
                <a:lnTo>
                  <a:pt x="6230" y="7836"/>
                </a:lnTo>
                <a:lnTo>
                  <a:pt x="6206" y="7958"/>
                </a:lnTo>
                <a:lnTo>
                  <a:pt x="6206" y="8055"/>
                </a:lnTo>
                <a:lnTo>
                  <a:pt x="6206" y="8177"/>
                </a:lnTo>
                <a:lnTo>
                  <a:pt x="6254" y="8274"/>
                </a:lnTo>
                <a:lnTo>
                  <a:pt x="6303" y="8371"/>
                </a:lnTo>
                <a:lnTo>
                  <a:pt x="6376" y="8469"/>
                </a:lnTo>
                <a:lnTo>
                  <a:pt x="6449" y="8542"/>
                </a:lnTo>
                <a:lnTo>
                  <a:pt x="6546" y="8615"/>
                </a:lnTo>
                <a:lnTo>
                  <a:pt x="6643" y="8663"/>
                </a:lnTo>
                <a:lnTo>
                  <a:pt x="6765" y="8712"/>
                </a:lnTo>
                <a:lnTo>
                  <a:pt x="6862" y="8736"/>
                </a:lnTo>
                <a:lnTo>
                  <a:pt x="7008" y="8736"/>
                </a:lnTo>
                <a:lnTo>
                  <a:pt x="7130" y="8712"/>
                </a:lnTo>
                <a:lnTo>
                  <a:pt x="7349" y="8615"/>
                </a:lnTo>
                <a:lnTo>
                  <a:pt x="7592" y="8493"/>
                </a:lnTo>
                <a:lnTo>
                  <a:pt x="7690" y="8566"/>
                </a:lnTo>
                <a:lnTo>
                  <a:pt x="7836" y="8639"/>
                </a:lnTo>
                <a:lnTo>
                  <a:pt x="7982" y="8663"/>
                </a:lnTo>
                <a:lnTo>
                  <a:pt x="8128" y="8688"/>
                </a:lnTo>
                <a:lnTo>
                  <a:pt x="8225" y="8688"/>
                </a:lnTo>
                <a:lnTo>
                  <a:pt x="8347" y="8663"/>
                </a:lnTo>
                <a:lnTo>
                  <a:pt x="8566" y="8566"/>
                </a:lnTo>
                <a:lnTo>
                  <a:pt x="8639" y="8663"/>
                </a:lnTo>
                <a:lnTo>
                  <a:pt x="8736" y="8736"/>
                </a:lnTo>
                <a:lnTo>
                  <a:pt x="8833" y="8809"/>
                </a:lnTo>
                <a:lnTo>
                  <a:pt x="8931" y="8858"/>
                </a:lnTo>
                <a:lnTo>
                  <a:pt x="9174" y="8907"/>
                </a:lnTo>
                <a:lnTo>
                  <a:pt x="9417" y="8931"/>
                </a:lnTo>
                <a:lnTo>
                  <a:pt x="9661" y="8882"/>
                </a:lnTo>
                <a:lnTo>
                  <a:pt x="9880" y="8809"/>
                </a:lnTo>
                <a:lnTo>
                  <a:pt x="9977" y="8736"/>
                </a:lnTo>
                <a:lnTo>
                  <a:pt x="10074" y="8663"/>
                </a:lnTo>
                <a:lnTo>
                  <a:pt x="10172" y="8566"/>
                </a:lnTo>
                <a:lnTo>
                  <a:pt x="10269" y="8469"/>
                </a:lnTo>
                <a:lnTo>
                  <a:pt x="10293" y="8396"/>
                </a:lnTo>
                <a:lnTo>
                  <a:pt x="10293" y="8347"/>
                </a:lnTo>
                <a:lnTo>
                  <a:pt x="10269" y="8298"/>
                </a:lnTo>
                <a:lnTo>
                  <a:pt x="10245" y="8250"/>
                </a:lnTo>
                <a:lnTo>
                  <a:pt x="10172" y="8225"/>
                </a:lnTo>
                <a:lnTo>
                  <a:pt x="10123" y="8201"/>
                </a:lnTo>
                <a:lnTo>
                  <a:pt x="10001" y="8201"/>
                </a:lnTo>
                <a:lnTo>
                  <a:pt x="9782" y="8323"/>
                </a:lnTo>
                <a:lnTo>
                  <a:pt x="9563" y="8420"/>
                </a:lnTo>
                <a:lnTo>
                  <a:pt x="9442" y="8444"/>
                </a:lnTo>
                <a:lnTo>
                  <a:pt x="9344" y="8469"/>
                </a:lnTo>
                <a:lnTo>
                  <a:pt x="9223" y="8469"/>
                </a:lnTo>
                <a:lnTo>
                  <a:pt x="9101" y="8420"/>
                </a:lnTo>
                <a:lnTo>
                  <a:pt x="9004" y="8347"/>
                </a:lnTo>
                <a:lnTo>
                  <a:pt x="8931" y="8274"/>
                </a:lnTo>
                <a:lnTo>
                  <a:pt x="9052" y="8128"/>
                </a:lnTo>
                <a:lnTo>
                  <a:pt x="9150" y="7982"/>
                </a:lnTo>
                <a:lnTo>
                  <a:pt x="9247" y="7836"/>
                </a:lnTo>
                <a:lnTo>
                  <a:pt x="9296" y="7666"/>
                </a:lnTo>
                <a:lnTo>
                  <a:pt x="9320" y="7495"/>
                </a:lnTo>
                <a:lnTo>
                  <a:pt x="9296" y="7349"/>
                </a:lnTo>
                <a:lnTo>
                  <a:pt x="9247" y="7203"/>
                </a:lnTo>
                <a:lnTo>
                  <a:pt x="9150" y="7057"/>
                </a:lnTo>
                <a:lnTo>
                  <a:pt x="9052" y="6984"/>
                </a:lnTo>
                <a:lnTo>
                  <a:pt x="8955" y="6936"/>
                </a:lnTo>
                <a:close/>
                <a:moveTo>
                  <a:pt x="1947" y="9710"/>
                </a:moveTo>
                <a:lnTo>
                  <a:pt x="1801" y="9758"/>
                </a:lnTo>
                <a:lnTo>
                  <a:pt x="1582" y="9856"/>
                </a:lnTo>
                <a:lnTo>
                  <a:pt x="1363" y="10002"/>
                </a:lnTo>
                <a:lnTo>
                  <a:pt x="925" y="10294"/>
                </a:lnTo>
                <a:lnTo>
                  <a:pt x="706" y="10415"/>
                </a:lnTo>
                <a:lnTo>
                  <a:pt x="585" y="10513"/>
                </a:lnTo>
                <a:lnTo>
                  <a:pt x="463" y="10610"/>
                </a:lnTo>
                <a:lnTo>
                  <a:pt x="366" y="10707"/>
                </a:lnTo>
                <a:lnTo>
                  <a:pt x="317" y="10829"/>
                </a:lnTo>
                <a:lnTo>
                  <a:pt x="317" y="10878"/>
                </a:lnTo>
                <a:lnTo>
                  <a:pt x="341" y="10926"/>
                </a:lnTo>
                <a:lnTo>
                  <a:pt x="366" y="10999"/>
                </a:lnTo>
                <a:lnTo>
                  <a:pt x="439" y="11048"/>
                </a:lnTo>
                <a:lnTo>
                  <a:pt x="536" y="11097"/>
                </a:lnTo>
                <a:lnTo>
                  <a:pt x="633" y="11097"/>
                </a:lnTo>
                <a:lnTo>
                  <a:pt x="755" y="11072"/>
                </a:lnTo>
                <a:lnTo>
                  <a:pt x="877" y="11048"/>
                </a:lnTo>
                <a:lnTo>
                  <a:pt x="1120" y="10926"/>
                </a:lnTo>
                <a:lnTo>
                  <a:pt x="1315" y="10829"/>
                </a:lnTo>
                <a:lnTo>
                  <a:pt x="1728" y="10610"/>
                </a:lnTo>
                <a:lnTo>
                  <a:pt x="1947" y="10488"/>
                </a:lnTo>
                <a:lnTo>
                  <a:pt x="2142" y="10342"/>
                </a:lnTo>
                <a:lnTo>
                  <a:pt x="2264" y="10245"/>
                </a:lnTo>
                <a:lnTo>
                  <a:pt x="2312" y="10123"/>
                </a:lnTo>
                <a:lnTo>
                  <a:pt x="2312" y="10002"/>
                </a:lnTo>
                <a:lnTo>
                  <a:pt x="2264" y="9880"/>
                </a:lnTo>
                <a:lnTo>
                  <a:pt x="2191" y="9783"/>
                </a:lnTo>
                <a:lnTo>
                  <a:pt x="2069" y="9734"/>
                </a:lnTo>
                <a:lnTo>
                  <a:pt x="1947" y="9710"/>
                </a:lnTo>
                <a:close/>
                <a:moveTo>
                  <a:pt x="14065" y="10026"/>
                </a:moveTo>
                <a:lnTo>
                  <a:pt x="13895" y="10050"/>
                </a:lnTo>
                <a:lnTo>
                  <a:pt x="13846" y="10075"/>
                </a:lnTo>
                <a:lnTo>
                  <a:pt x="13797" y="10123"/>
                </a:lnTo>
                <a:lnTo>
                  <a:pt x="13773" y="10172"/>
                </a:lnTo>
                <a:lnTo>
                  <a:pt x="13749" y="10221"/>
                </a:lnTo>
                <a:lnTo>
                  <a:pt x="13773" y="10318"/>
                </a:lnTo>
                <a:lnTo>
                  <a:pt x="13797" y="10367"/>
                </a:lnTo>
                <a:lnTo>
                  <a:pt x="13846" y="10415"/>
                </a:lnTo>
                <a:lnTo>
                  <a:pt x="14138" y="10586"/>
                </a:lnTo>
                <a:lnTo>
                  <a:pt x="14454" y="10756"/>
                </a:lnTo>
                <a:lnTo>
                  <a:pt x="14624" y="10878"/>
                </a:lnTo>
                <a:lnTo>
                  <a:pt x="14819" y="10975"/>
                </a:lnTo>
                <a:lnTo>
                  <a:pt x="15014" y="11048"/>
                </a:lnTo>
                <a:lnTo>
                  <a:pt x="15208" y="11097"/>
                </a:lnTo>
                <a:lnTo>
                  <a:pt x="15379" y="11097"/>
                </a:lnTo>
                <a:lnTo>
                  <a:pt x="15427" y="11072"/>
                </a:lnTo>
                <a:lnTo>
                  <a:pt x="15500" y="11024"/>
                </a:lnTo>
                <a:lnTo>
                  <a:pt x="15573" y="10951"/>
                </a:lnTo>
                <a:lnTo>
                  <a:pt x="15598" y="10829"/>
                </a:lnTo>
                <a:lnTo>
                  <a:pt x="15598" y="10707"/>
                </a:lnTo>
                <a:lnTo>
                  <a:pt x="15549" y="10586"/>
                </a:lnTo>
                <a:lnTo>
                  <a:pt x="15500" y="10537"/>
                </a:lnTo>
                <a:lnTo>
                  <a:pt x="15452" y="10513"/>
                </a:lnTo>
                <a:lnTo>
                  <a:pt x="15379" y="10464"/>
                </a:lnTo>
                <a:lnTo>
                  <a:pt x="15306" y="10464"/>
                </a:lnTo>
                <a:lnTo>
                  <a:pt x="15135" y="10415"/>
                </a:lnTo>
                <a:lnTo>
                  <a:pt x="14965" y="10367"/>
                </a:lnTo>
                <a:lnTo>
                  <a:pt x="14600" y="10196"/>
                </a:lnTo>
                <a:lnTo>
                  <a:pt x="14430" y="10099"/>
                </a:lnTo>
                <a:lnTo>
                  <a:pt x="14260" y="10050"/>
                </a:lnTo>
                <a:lnTo>
                  <a:pt x="14065" y="10026"/>
                </a:lnTo>
                <a:close/>
                <a:moveTo>
                  <a:pt x="8468" y="2605"/>
                </a:moveTo>
                <a:lnTo>
                  <a:pt x="8760" y="2629"/>
                </a:lnTo>
                <a:lnTo>
                  <a:pt x="9052" y="2678"/>
                </a:lnTo>
                <a:lnTo>
                  <a:pt x="9344" y="2726"/>
                </a:lnTo>
                <a:lnTo>
                  <a:pt x="9125" y="2799"/>
                </a:lnTo>
                <a:lnTo>
                  <a:pt x="9101" y="2824"/>
                </a:lnTo>
                <a:lnTo>
                  <a:pt x="9101" y="2848"/>
                </a:lnTo>
                <a:lnTo>
                  <a:pt x="9101" y="2872"/>
                </a:lnTo>
                <a:lnTo>
                  <a:pt x="9125" y="2897"/>
                </a:lnTo>
                <a:lnTo>
                  <a:pt x="9223" y="2945"/>
                </a:lnTo>
                <a:lnTo>
                  <a:pt x="9320" y="2970"/>
                </a:lnTo>
                <a:lnTo>
                  <a:pt x="9442" y="2945"/>
                </a:lnTo>
                <a:lnTo>
                  <a:pt x="9563" y="2921"/>
                </a:lnTo>
                <a:lnTo>
                  <a:pt x="9855" y="2872"/>
                </a:lnTo>
                <a:lnTo>
                  <a:pt x="10269" y="3043"/>
                </a:lnTo>
                <a:lnTo>
                  <a:pt x="10074" y="3067"/>
                </a:lnTo>
                <a:lnTo>
                  <a:pt x="9855" y="3116"/>
                </a:lnTo>
                <a:lnTo>
                  <a:pt x="9685" y="3189"/>
                </a:lnTo>
                <a:lnTo>
                  <a:pt x="9515" y="3262"/>
                </a:lnTo>
                <a:lnTo>
                  <a:pt x="9515" y="3286"/>
                </a:lnTo>
                <a:lnTo>
                  <a:pt x="9490" y="3310"/>
                </a:lnTo>
                <a:lnTo>
                  <a:pt x="9515" y="3335"/>
                </a:lnTo>
                <a:lnTo>
                  <a:pt x="9539" y="3359"/>
                </a:lnTo>
                <a:lnTo>
                  <a:pt x="9953" y="3335"/>
                </a:lnTo>
                <a:lnTo>
                  <a:pt x="10342" y="3310"/>
                </a:lnTo>
                <a:lnTo>
                  <a:pt x="10780" y="3310"/>
                </a:lnTo>
                <a:lnTo>
                  <a:pt x="11048" y="3505"/>
                </a:lnTo>
                <a:lnTo>
                  <a:pt x="10756" y="3578"/>
                </a:lnTo>
                <a:lnTo>
                  <a:pt x="10464" y="3675"/>
                </a:lnTo>
                <a:lnTo>
                  <a:pt x="10245" y="3797"/>
                </a:lnTo>
                <a:lnTo>
                  <a:pt x="10099" y="3918"/>
                </a:lnTo>
                <a:lnTo>
                  <a:pt x="10074" y="3943"/>
                </a:lnTo>
                <a:lnTo>
                  <a:pt x="10099" y="3943"/>
                </a:lnTo>
                <a:lnTo>
                  <a:pt x="10391" y="3918"/>
                </a:lnTo>
                <a:lnTo>
                  <a:pt x="10683" y="3870"/>
                </a:lnTo>
                <a:lnTo>
                  <a:pt x="10975" y="3821"/>
                </a:lnTo>
                <a:lnTo>
                  <a:pt x="11291" y="3773"/>
                </a:lnTo>
                <a:lnTo>
                  <a:pt x="11364" y="3773"/>
                </a:lnTo>
                <a:lnTo>
                  <a:pt x="11583" y="3967"/>
                </a:lnTo>
                <a:lnTo>
                  <a:pt x="11778" y="4186"/>
                </a:lnTo>
                <a:lnTo>
                  <a:pt x="11388" y="4210"/>
                </a:lnTo>
                <a:lnTo>
                  <a:pt x="10829" y="4259"/>
                </a:lnTo>
                <a:lnTo>
                  <a:pt x="10561" y="4283"/>
                </a:lnTo>
                <a:lnTo>
                  <a:pt x="10318" y="4381"/>
                </a:lnTo>
                <a:lnTo>
                  <a:pt x="10293" y="4405"/>
                </a:lnTo>
                <a:lnTo>
                  <a:pt x="10293" y="4429"/>
                </a:lnTo>
                <a:lnTo>
                  <a:pt x="10318" y="4454"/>
                </a:lnTo>
                <a:lnTo>
                  <a:pt x="10585" y="4527"/>
                </a:lnTo>
                <a:lnTo>
                  <a:pt x="11705" y="4527"/>
                </a:lnTo>
                <a:lnTo>
                  <a:pt x="11997" y="4502"/>
                </a:lnTo>
                <a:lnTo>
                  <a:pt x="12216" y="4867"/>
                </a:lnTo>
                <a:lnTo>
                  <a:pt x="11851" y="4867"/>
                </a:lnTo>
                <a:lnTo>
                  <a:pt x="11267" y="4892"/>
                </a:lnTo>
                <a:lnTo>
                  <a:pt x="10658" y="4940"/>
                </a:lnTo>
                <a:lnTo>
                  <a:pt x="10634" y="4940"/>
                </a:lnTo>
                <a:lnTo>
                  <a:pt x="10634" y="4965"/>
                </a:lnTo>
                <a:lnTo>
                  <a:pt x="10634" y="4989"/>
                </a:lnTo>
                <a:lnTo>
                  <a:pt x="10658" y="5013"/>
                </a:lnTo>
                <a:lnTo>
                  <a:pt x="10902" y="5086"/>
                </a:lnTo>
                <a:lnTo>
                  <a:pt x="11169" y="5111"/>
                </a:lnTo>
                <a:lnTo>
                  <a:pt x="12021" y="5111"/>
                </a:lnTo>
                <a:lnTo>
                  <a:pt x="12362" y="5135"/>
                </a:lnTo>
                <a:lnTo>
                  <a:pt x="12556" y="5622"/>
                </a:lnTo>
                <a:lnTo>
                  <a:pt x="11461" y="5622"/>
                </a:lnTo>
                <a:lnTo>
                  <a:pt x="11291" y="5646"/>
                </a:lnTo>
                <a:lnTo>
                  <a:pt x="11145" y="5695"/>
                </a:lnTo>
                <a:lnTo>
                  <a:pt x="10999" y="5768"/>
                </a:lnTo>
                <a:lnTo>
                  <a:pt x="10975" y="5792"/>
                </a:lnTo>
                <a:lnTo>
                  <a:pt x="10999" y="5841"/>
                </a:lnTo>
                <a:lnTo>
                  <a:pt x="11267" y="5889"/>
                </a:lnTo>
                <a:lnTo>
                  <a:pt x="11534" y="5889"/>
                </a:lnTo>
                <a:lnTo>
                  <a:pt x="12070" y="5914"/>
                </a:lnTo>
                <a:lnTo>
                  <a:pt x="12654" y="5938"/>
                </a:lnTo>
                <a:lnTo>
                  <a:pt x="12702" y="6060"/>
                </a:lnTo>
                <a:lnTo>
                  <a:pt x="12727" y="6181"/>
                </a:lnTo>
                <a:lnTo>
                  <a:pt x="12386" y="6181"/>
                </a:lnTo>
                <a:lnTo>
                  <a:pt x="11729" y="6254"/>
                </a:lnTo>
                <a:lnTo>
                  <a:pt x="11413" y="6279"/>
                </a:lnTo>
                <a:lnTo>
                  <a:pt x="11121" y="6352"/>
                </a:lnTo>
                <a:lnTo>
                  <a:pt x="11096" y="6352"/>
                </a:lnTo>
                <a:lnTo>
                  <a:pt x="11096" y="6376"/>
                </a:lnTo>
                <a:lnTo>
                  <a:pt x="11096" y="6400"/>
                </a:lnTo>
                <a:lnTo>
                  <a:pt x="11121" y="6425"/>
                </a:lnTo>
                <a:lnTo>
                  <a:pt x="11388" y="6473"/>
                </a:lnTo>
                <a:lnTo>
                  <a:pt x="11656" y="6498"/>
                </a:lnTo>
                <a:lnTo>
                  <a:pt x="12508" y="6498"/>
                </a:lnTo>
                <a:lnTo>
                  <a:pt x="12824" y="6522"/>
                </a:lnTo>
                <a:lnTo>
                  <a:pt x="12873" y="6838"/>
                </a:lnTo>
                <a:lnTo>
                  <a:pt x="12556" y="6838"/>
                </a:lnTo>
                <a:lnTo>
                  <a:pt x="12240" y="6863"/>
                </a:lnTo>
                <a:lnTo>
                  <a:pt x="11753" y="6887"/>
                </a:lnTo>
                <a:lnTo>
                  <a:pt x="11510" y="6911"/>
                </a:lnTo>
                <a:lnTo>
                  <a:pt x="11267" y="6936"/>
                </a:lnTo>
                <a:lnTo>
                  <a:pt x="11242" y="6936"/>
                </a:lnTo>
                <a:lnTo>
                  <a:pt x="11242" y="6960"/>
                </a:lnTo>
                <a:lnTo>
                  <a:pt x="11242" y="7009"/>
                </a:lnTo>
                <a:lnTo>
                  <a:pt x="11267" y="7009"/>
                </a:lnTo>
                <a:lnTo>
                  <a:pt x="11461" y="7082"/>
                </a:lnTo>
                <a:lnTo>
                  <a:pt x="11680" y="7130"/>
                </a:lnTo>
                <a:lnTo>
                  <a:pt x="12727" y="7130"/>
                </a:lnTo>
                <a:lnTo>
                  <a:pt x="12921" y="7106"/>
                </a:lnTo>
                <a:lnTo>
                  <a:pt x="12994" y="7593"/>
                </a:lnTo>
                <a:lnTo>
                  <a:pt x="12994" y="7593"/>
                </a:lnTo>
                <a:lnTo>
                  <a:pt x="12848" y="7568"/>
                </a:lnTo>
                <a:lnTo>
                  <a:pt x="12702" y="7568"/>
                </a:lnTo>
                <a:lnTo>
                  <a:pt x="12435" y="7593"/>
                </a:lnTo>
                <a:lnTo>
                  <a:pt x="11997" y="7593"/>
                </a:lnTo>
                <a:lnTo>
                  <a:pt x="11778" y="7617"/>
                </a:lnTo>
                <a:lnTo>
                  <a:pt x="11559" y="7690"/>
                </a:lnTo>
                <a:lnTo>
                  <a:pt x="11534" y="7690"/>
                </a:lnTo>
                <a:lnTo>
                  <a:pt x="11534" y="7739"/>
                </a:lnTo>
                <a:lnTo>
                  <a:pt x="11534" y="7763"/>
                </a:lnTo>
                <a:lnTo>
                  <a:pt x="11559" y="7787"/>
                </a:lnTo>
                <a:lnTo>
                  <a:pt x="11778" y="7836"/>
                </a:lnTo>
                <a:lnTo>
                  <a:pt x="11997" y="7860"/>
                </a:lnTo>
                <a:lnTo>
                  <a:pt x="12435" y="7860"/>
                </a:lnTo>
                <a:lnTo>
                  <a:pt x="12702" y="7885"/>
                </a:lnTo>
                <a:lnTo>
                  <a:pt x="12848" y="7885"/>
                </a:lnTo>
                <a:lnTo>
                  <a:pt x="12994" y="7860"/>
                </a:lnTo>
                <a:lnTo>
                  <a:pt x="12994" y="7909"/>
                </a:lnTo>
                <a:lnTo>
                  <a:pt x="12994" y="8250"/>
                </a:lnTo>
                <a:lnTo>
                  <a:pt x="12873" y="8201"/>
                </a:lnTo>
                <a:lnTo>
                  <a:pt x="12775" y="8201"/>
                </a:lnTo>
                <a:lnTo>
                  <a:pt x="12532" y="8177"/>
                </a:lnTo>
                <a:lnTo>
                  <a:pt x="12094" y="8177"/>
                </a:lnTo>
                <a:lnTo>
                  <a:pt x="11875" y="8201"/>
                </a:lnTo>
                <a:lnTo>
                  <a:pt x="11656" y="8250"/>
                </a:lnTo>
                <a:lnTo>
                  <a:pt x="11656" y="8274"/>
                </a:lnTo>
                <a:lnTo>
                  <a:pt x="11632" y="8298"/>
                </a:lnTo>
                <a:lnTo>
                  <a:pt x="11656" y="8298"/>
                </a:lnTo>
                <a:lnTo>
                  <a:pt x="11656" y="8323"/>
                </a:lnTo>
                <a:lnTo>
                  <a:pt x="12045" y="8396"/>
                </a:lnTo>
                <a:lnTo>
                  <a:pt x="12410" y="8444"/>
                </a:lnTo>
                <a:lnTo>
                  <a:pt x="12702" y="8469"/>
                </a:lnTo>
                <a:lnTo>
                  <a:pt x="12824" y="8493"/>
                </a:lnTo>
                <a:lnTo>
                  <a:pt x="12970" y="8469"/>
                </a:lnTo>
                <a:lnTo>
                  <a:pt x="12873" y="8858"/>
                </a:lnTo>
                <a:lnTo>
                  <a:pt x="12654" y="8809"/>
                </a:lnTo>
                <a:lnTo>
                  <a:pt x="12483" y="8785"/>
                </a:lnTo>
                <a:lnTo>
                  <a:pt x="12264" y="8736"/>
                </a:lnTo>
                <a:lnTo>
                  <a:pt x="11826" y="8736"/>
                </a:lnTo>
                <a:lnTo>
                  <a:pt x="11607" y="8809"/>
                </a:lnTo>
                <a:lnTo>
                  <a:pt x="11583" y="8834"/>
                </a:lnTo>
                <a:lnTo>
                  <a:pt x="11583" y="8858"/>
                </a:lnTo>
                <a:lnTo>
                  <a:pt x="11583" y="8882"/>
                </a:lnTo>
                <a:lnTo>
                  <a:pt x="11851" y="8882"/>
                </a:lnTo>
                <a:lnTo>
                  <a:pt x="12094" y="8931"/>
                </a:lnTo>
                <a:lnTo>
                  <a:pt x="12556" y="9053"/>
                </a:lnTo>
                <a:lnTo>
                  <a:pt x="12775" y="9126"/>
                </a:lnTo>
                <a:lnTo>
                  <a:pt x="12654" y="9345"/>
                </a:lnTo>
                <a:lnTo>
                  <a:pt x="12508" y="9296"/>
                </a:lnTo>
                <a:lnTo>
                  <a:pt x="12313" y="9272"/>
                </a:lnTo>
                <a:lnTo>
                  <a:pt x="12143" y="9223"/>
                </a:lnTo>
                <a:lnTo>
                  <a:pt x="11972" y="9199"/>
                </a:lnTo>
                <a:lnTo>
                  <a:pt x="11607" y="9199"/>
                </a:lnTo>
                <a:lnTo>
                  <a:pt x="11583" y="9223"/>
                </a:lnTo>
                <a:lnTo>
                  <a:pt x="11583" y="9247"/>
                </a:lnTo>
                <a:lnTo>
                  <a:pt x="11583" y="9272"/>
                </a:lnTo>
                <a:lnTo>
                  <a:pt x="11924" y="9418"/>
                </a:lnTo>
                <a:lnTo>
                  <a:pt x="12240" y="9564"/>
                </a:lnTo>
                <a:lnTo>
                  <a:pt x="12532" y="9637"/>
                </a:lnTo>
                <a:lnTo>
                  <a:pt x="12337" y="9929"/>
                </a:lnTo>
                <a:lnTo>
                  <a:pt x="12337" y="9977"/>
                </a:lnTo>
                <a:lnTo>
                  <a:pt x="12167" y="9904"/>
                </a:lnTo>
                <a:lnTo>
                  <a:pt x="11997" y="9880"/>
                </a:lnTo>
                <a:lnTo>
                  <a:pt x="11802" y="9831"/>
                </a:lnTo>
                <a:lnTo>
                  <a:pt x="11242" y="9831"/>
                </a:lnTo>
                <a:lnTo>
                  <a:pt x="11218" y="9856"/>
                </a:lnTo>
                <a:lnTo>
                  <a:pt x="11218" y="9880"/>
                </a:lnTo>
                <a:lnTo>
                  <a:pt x="11242" y="9880"/>
                </a:lnTo>
                <a:lnTo>
                  <a:pt x="11534" y="10002"/>
                </a:lnTo>
                <a:lnTo>
                  <a:pt x="11851" y="10123"/>
                </a:lnTo>
                <a:lnTo>
                  <a:pt x="12167" y="10245"/>
                </a:lnTo>
                <a:lnTo>
                  <a:pt x="11972" y="10513"/>
                </a:lnTo>
                <a:lnTo>
                  <a:pt x="11826" y="10488"/>
                </a:lnTo>
                <a:lnTo>
                  <a:pt x="11413" y="10391"/>
                </a:lnTo>
                <a:lnTo>
                  <a:pt x="11023" y="10342"/>
                </a:lnTo>
                <a:lnTo>
                  <a:pt x="10975" y="10342"/>
                </a:lnTo>
                <a:lnTo>
                  <a:pt x="10975" y="10367"/>
                </a:lnTo>
                <a:lnTo>
                  <a:pt x="10975" y="10391"/>
                </a:lnTo>
                <a:lnTo>
                  <a:pt x="10999" y="10440"/>
                </a:lnTo>
                <a:lnTo>
                  <a:pt x="11145" y="10537"/>
                </a:lnTo>
                <a:lnTo>
                  <a:pt x="11315" y="10610"/>
                </a:lnTo>
                <a:lnTo>
                  <a:pt x="11632" y="10732"/>
                </a:lnTo>
                <a:lnTo>
                  <a:pt x="11802" y="10780"/>
                </a:lnTo>
                <a:lnTo>
                  <a:pt x="11656" y="10999"/>
                </a:lnTo>
                <a:lnTo>
                  <a:pt x="11510" y="10951"/>
                </a:lnTo>
                <a:lnTo>
                  <a:pt x="11364" y="10926"/>
                </a:lnTo>
                <a:lnTo>
                  <a:pt x="11072" y="10853"/>
                </a:lnTo>
                <a:lnTo>
                  <a:pt x="10950" y="10853"/>
                </a:lnTo>
                <a:lnTo>
                  <a:pt x="10804" y="10902"/>
                </a:lnTo>
                <a:lnTo>
                  <a:pt x="10780" y="10926"/>
                </a:lnTo>
                <a:lnTo>
                  <a:pt x="10756" y="10951"/>
                </a:lnTo>
                <a:lnTo>
                  <a:pt x="10756" y="10999"/>
                </a:lnTo>
                <a:lnTo>
                  <a:pt x="10780" y="11048"/>
                </a:lnTo>
                <a:lnTo>
                  <a:pt x="10902" y="11121"/>
                </a:lnTo>
                <a:lnTo>
                  <a:pt x="11023" y="11170"/>
                </a:lnTo>
                <a:lnTo>
                  <a:pt x="11267" y="11243"/>
                </a:lnTo>
                <a:lnTo>
                  <a:pt x="11461" y="11291"/>
                </a:lnTo>
                <a:lnTo>
                  <a:pt x="11242" y="11583"/>
                </a:lnTo>
                <a:lnTo>
                  <a:pt x="11072" y="11535"/>
                </a:lnTo>
                <a:lnTo>
                  <a:pt x="10877" y="11535"/>
                </a:lnTo>
                <a:lnTo>
                  <a:pt x="10683" y="11583"/>
                </a:lnTo>
                <a:lnTo>
                  <a:pt x="10658" y="11608"/>
                </a:lnTo>
                <a:lnTo>
                  <a:pt x="10683" y="11632"/>
                </a:lnTo>
                <a:lnTo>
                  <a:pt x="10829" y="11681"/>
                </a:lnTo>
                <a:lnTo>
                  <a:pt x="10975" y="11729"/>
                </a:lnTo>
                <a:lnTo>
                  <a:pt x="11096" y="11778"/>
                </a:lnTo>
                <a:lnTo>
                  <a:pt x="10877" y="12143"/>
                </a:lnTo>
                <a:lnTo>
                  <a:pt x="10829" y="12118"/>
                </a:lnTo>
                <a:lnTo>
                  <a:pt x="10658" y="12045"/>
                </a:lnTo>
                <a:lnTo>
                  <a:pt x="10561" y="11997"/>
                </a:lnTo>
                <a:lnTo>
                  <a:pt x="10464" y="11972"/>
                </a:lnTo>
                <a:lnTo>
                  <a:pt x="10439" y="11997"/>
                </a:lnTo>
                <a:lnTo>
                  <a:pt x="10439" y="12045"/>
                </a:lnTo>
                <a:lnTo>
                  <a:pt x="10488" y="12118"/>
                </a:lnTo>
                <a:lnTo>
                  <a:pt x="10585" y="12191"/>
                </a:lnTo>
                <a:lnTo>
                  <a:pt x="10756" y="12313"/>
                </a:lnTo>
                <a:lnTo>
                  <a:pt x="10561" y="12654"/>
                </a:lnTo>
                <a:lnTo>
                  <a:pt x="10415" y="12629"/>
                </a:lnTo>
                <a:lnTo>
                  <a:pt x="10172" y="12629"/>
                </a:lnTo>
                <a:lnTo>
                  <a:pt x="10026" y="12654"/>
                </a:lnTo>
                <a:lnTo>
                  <a:pt x="10026" y="12678"/>
                </a:lnTo>
                <a:lnTo>
                  <a:pt x="10026" y="12702"/>
                </a:lnTo>
                <a:lnTo>
                  <a:pt x="10245" y="12800"/>
                </a:lnTo>
                <a:lnTo>
                  <a:pt x="10439" y="12897"/>
                </a:lnTo>
                <a:lnTo>
                  <a:pt x="10196" y="13384"/>
                </a:lnTo>
                <a:lnTo>
                  <a:pt x="9880" y="13384"/>
                </a:lnTo>
                <a:lnTo>
                  <a:pt x="9904" y="13432"/>
                </a:lnTo>
                <a:lnTo>
                  <a:pt x="10147" y="13505"/>
                </a:lnTo>
                <a:lnTo>
                  <a:pt x="10074" y="13700"/>
                </a:lnTo>
                <a:lnTo>
                  <a:pt x="10026" y="13895"/>
                </a:lnTo>
                <a:lnTo>
                  <a:pt x="9953" y="14284"/>
                </a:lnTo>
                <a:lnTo>
                  <a:pt x="9880" y="14673"/>
                </a:lnTo>
                <a:lnTo>
                  <a:pt x="9807" y="15087"/>
                </a:lnTo>
                <a:lnTo>
                  <a:pt x="9101" y="15111"/>
                </a:lnTo>
                <a:lnTo>
                  <a:pt x="9247" y="14673"/>
                </a:lnTo>
                <a:lnTo>
                  <a:pt x="9344" y="14235"/>
                </a:lnTo>
                <a:lnTo>
                  <a:pt x="9539" y="13359"/>
                </a:lnTo>
                <a:lnTo>
                  <a:pt x="9734" y="12459"/>
                </a:lnTo>
                <a:lnTo>
                  <a:pt x="9855" y="12021"/>
                </a:lnTo>
                <a:lnTo>
                  <a:pt x="9977" y="11583"/>
                </a:lnTo>
                <a:lnTo>
                  <a:pt x="10269" y="10659"/>
                </a:lnTo>
                <a:lnTo>
                  <a:pt x="10537" y="9734"/>
                </a:lnTo>
                <a:lnTo>
                  <a:pt x="10658" y="9320"/>
                </a:lnTo>
                <a:lnTo>
                  <a:pt x="10756" y="8858"/>
                </a:lnTo>
                <a:lnTo>
                  <a:pt x="10780" y="8639"/>
                </a:lnTo>
                <a:lnTo>
                  <a:pt x="10780" y="8396"/>
                </a:lnTo>
                <a:lnTo>
                  <a:pt x="10756" y="8177"/>
                </a:lnTo>
                <a:lnTo>
                  <a:pt x="10707" y="7958"/>
                </a:lnTo>
                <a:lnTo>
                  <a:pt x="10683" y="7933"/>
                </a:lnTo>
                <a:lnTo>
                  <a:pt x="10634" y="7933"/>
                </a:lnTo>
                <a:lnTo>
                  <a:pt x="10610" y="7958"/>
                </a:lnTo>
                <a:lnTo>
                  <a:pt x="10537" y="8177"/>
                </a:lnTo>
                <a:lnTo>
                  <a:pt x="10464" y="8420"/>
                </a:lnTo>
                <a:lnTo>
                  <a:pt x="10366" y="8882"/>
                </a:lnTo>
                <a:lnTo>
                  <a:pt x="10293" y="9369"/>
                </a:lnTo>
                <a:lnTo>
                  <a:pt x="10172" y="9831"/>
                </a:lnTo>
                <a:lnTo>
                  <a:pt x="9904" y="10756"/>
                </a:lnTo>
                <a:lnTo>
                  <a:pt x="9588" y="11656"/>
                </a:lnTo>
                <a:lnTo>
                  <a:pt x="9466" y="12094"/>
                </a:lnTo>
                <a:lnTo>
                  <a:pt x="9369" y="12532"/>
                </a:lnTo>
                <a:lnTo>
                  <a:pt x="9174" y="13384"/>
                </a:lnTo>
                <a:lnTo>
                  <a:pt x="8979" y="14260"/>
                </a:lnTo>
                <a:lnTo>
                  <a:pt x="8858" y="14698"/>
                </a:lnTo>
                <a:lnTo>
                  <a:pt x="8736" y="15111"/>
                </a:lnTo>
                <a:lnTo>
                  <a:pt x="8128" y="15136"/>
                </a:lnTo>
                <a:lnTo>
                  <a:pt x="7519" y="15087"/>
                </a:lnTo>
                <a:lnTo>
                  <a:pt x="7179" y="15063"/>
                </a:lnTo>
                <a:lnTo>
                  <a:pt x="7154" y="15038"/>
                </a:lnTo>
                <a:lnTo>
                  <a:pt x="7081" y="14698"/>
                </a:lnTo>
                <a:lnTo>
                  <a:pt x="7033" y="14357"/>
                </a:lnTo>
                <a:lnTo>
                  <a:pt x="6935" y="13651"/>
                </a:lnTo>
                <a:lnTo>
                  <a:pt x="6765" y="12605"/>
                </a:lnTo>
                <a:lnTo>
                  <a:pt x="6570" y="11583"/>
                </a:lnTo>
                <a:lnTo>
                  <a:pt x="6230" y="9880"/>
                </a:lnTo>
                <a:lnTo>
                  <a:pt x="6060" y="9028"/>
                </a:lnTo>
                <a:lnTo>
                  <a:pt x="5841" y="8177"/>
                </a:lnTo>
                <a:lnTo>
                  <a:pt x="5816" y="8152"/>
                </a:lnTo>
                <a:lnTo>
                  <a:pt x="5768" y="8128"/>
                </a:lnTo>
                <a:lnTo>
                  <a:pt x="5743" y="8128"/>
                </a:lnTo>
                <a:lnTo>
                  <a:pt x="5695" y="8152"/>
                </a:lnTo>
                <a:lnTo>
                  <a:pt x="5646" y="8298"/>
                </a:lnTo>
                <a:lnTo>
                  <a:pt x="5646" y="8420"/>
                </a:lnTo>
                <a:lnTo>
                  <a:pt x="5646" y="8542"/>
                </a:lnTo>
                <a:lnTo>
                  <a:pt x="5646" y="8663"/>
                </a:lnTo>
                <a:lnTo>
                  <a:pt x="5719" y="8931"/>
                </a:lnTo>
                <a:lnTo>
                  <a:pt x="5768" y="9199"/>
                </a:lnTo>
                <a:lnTo>
                  <a:pt x="5865" y="9734"/>
                </a:lnTo>
                <a:lnTo>
                  <a:pt x="5962" y="10245"/>
                </a:lnTo>
                <a:lnTo>
                  <a:pt x="6035" y="10780"/>
                </a:lnTo>
                <a:lnTo>
                  <a:pt x="6133" y="11316"/>
                </a:lnTo>
                <a:lnTo>
                  <a:pt x="6327" y="12337"/>
                </a:lnTo>
                <a:lnTo>
                  <a:pt x="6522" y="13384"/>
                </a:lnTo>
                <a:lnTo>
                  <a:pt x="6570" y="13773"/>
                </a:lnTo>
                <a:lnTo>
                  <a:pt x="6619" y="14211"/>
                </a:lnTo>
                <a:lnTo>
                  <a:pt x="6668" y="14625"/>
                </a:lnTo>
                <a:lnTo>
                  <a:pt x="6716" y="14819"/>
                </a:lnTo>
                <a:lnTo>
                  <a:pt x="6765" y="15014"/>
                </a:lnTo>
                <a:lnTo>
                  <a:pt x="6497" y="15038"/>
                </a:lnTo>
                <a:lnTo>
                  <a:pt x="6473" y="14625"/>
                </a:lnTo>
                <a:lnTo>
                  <a:pt x="6400" y="14235"/>
                </a:lnTo>
                <a:lnTo>
                  <a:pt x="6279" y="13846"/>
                </a:lnTo>
                <a:lnTo>
                  <a:pt x="6133" y="13481"/>
                </a:lnTo>
                <a:lnTo>
                  <a:pt x="5938" y="13116"/>
                </a:lnTo>
                <a:lnTo>
                  <a:pt x="5743" y="12775"/>
                </a:lnTo>
                <a:lnTo>
                  <a:pt x="5281" y="12070"/>
                </a:lnTo>
                <a:lnTo>
                  <a:pt x="4746" y="11267"/>
                </a:lnTo>
                <a:lnTo>
                  <a:pt x="4210" y="10415"/>
                </a:lnTo>
                <a:lnTo>
                  <a:pt x="3967" y="9977"/>
                </a:lnTo>
                <a:lnTo>
                  <a:pt x="3724" y="9539"/>
                </a:lnTo>
                <a:lnTo>
                  <a:pt x="3529" y="9077"/>
                </a:lnTo>
                <a:lnTo>
                  <a:pt x="3359" y="8615"/>
                </a:lnTo>
                <a:lnTo>
                  <a:pt x="3286" y="8396"/>
                </a:lnTo>
                <a:lnTo>
                  <a:pt x="3261" y="8152"/>
                </a:lnTo>
                <a:lnTo>
                  <a:pt x="3237" y="7909"/>
                </a:lnTo>
                <a:lnTo>
                  <a:pt x="3237" y="7666"/>
                </a:lnTo>
                <a:lnTo>
                  <a:pt x="3261" y="7155"/>
                </a:lnTo>
                <a:lnTo>
                  <a:pt x="3310" y="6668"/>
                </a:lnTo>
                <a:lnTo>
                  <a:pt x="3334" y="6376"/>
                </a:lnTo>
                <a:lnTo>
                  <a:pt x="3407" y="6108"/>
                </a:lnTo>
                <a:lnTo>
                  <a:pt x="3480" y="5841"/>
                </a:lnTo>
                <a:lnTo>
                  <a:pt x="3578" y="5597"/>
                </a:lnTo>
                <a:lnTo>
                  <a:pt x="3699" y="5354"/>
                </a:lnTo>
                <a:lnTo>
                  <a:pt x="3845" y="5111"/>
                </a:lnTo>
                <a:lnTo>
                  <a:pt x="4016" y="4892"/>
                </a:lnTo>
                <a:lnTo>
                  <a:pt x="4186" y="4673"/>
                </a:lnTo>
                <a:lnTo>
                  <a:pt x="4648" y="4162"/>
                </a:lnTo>
                <a:lnTo>
                  <a:pt x="5062" y="3748"/>
                </a:lnTo>
                <a:lnTo>
                  <a:pt x="5403" y="3432"/>
                </a:lnTo>
                <a:lnTo>
                  <a:pt x="5743" y="3189"/>
                </a:lnTo>
                <a:lnTo>
                  <a:pt x="6060" y="3018"/>
                </a:lnTo>
                <a:lnTo>
                  <a:pt x="6352" y="2872"/>
                </a:lnTo>
                <a:lnTo>
                  <a:pt x="6668" y="2775"/>
                </a:lnTo>
                <a:lnTo>
                  <a:pt x="6984" y="2702"/>
                </a:lnTo>
                <a:lnTo>
                  <a:pt x="7276" y="2653"/>
                </a:lnTo>
                <a:lnTo>
                  <a:pt x="7568" y="2629"/>
                </a:lnTo>
                <a:lnTo>
                  <a:pt x="7860" y="2605"/>
                </a:lnTo>
                <a:close/>
                <a:moveTo>
                  <a:pt x="6716" y="15525"/>
                </a:moveTo>
                <a:lnTo>
                  <a:pt x="6619" y="15720"/>
                </a:lnTo>
                <a:lnTo>
                  <a:pt x="6352" y="16158"/>
                </a:lnTo>
                <a:lnTo>
                  <a:pt x="6279" y="16109"/>
                </a:lnTo>
                <a:lnTo>
                  <a:pt x="6230" y="16060"/>
                </a:lnTo>
                <a:lnTo>
                  <a:pt x="6206" y="15963"/>
                </a:lnTo>
                <a:lnTo>
                  <a:pt x="6206" y="15866"/>
                </a:lnTo>
                <a:lnTo>
                  <a:pt x="6206" y="15768"/>
                </a:lnTo>
                <a:lnTo>
                  <a:pt x="6230" y="15695"/>
                </a:lnTo>
                <a:lnTo>
                  <a:pt x="6279" y="15598"/>
                </a:lnTo>
                <a:lnTo>
                  <a:pt x="6327" y="15549"/>
                </a:lnTo>
                <a:lnTo>
                  <a:pt x="6595" y="15525"/>
                </a:lnTo>
                <a:close/>
                <a:moveTo>
                  <a:pt x="6887" y="15525"/>
                </a:moveTo>
                <a:lnTo>
                  <a:pt x="7276" y="15549"/>
                </a:lnTo>
                <a:lnTo>
                  <a:pt x="7641" y="15598"/>
                </a:lnTo>
                <a:lnTo>
                  <a:pt x="8225" y="15647"/>
                </a:lnTo>
                <a:lnTo>
                  <a:pt x="8809" y="15671"/>
                </a:lnTo>
                <a:lnTo>
                  <a:pt x="8541" y="15963"/>
                </a:lnTo>
                <a:lnTo>
                  <a:pt x="8298" y="16255"/>
                </a:lnTo>
                <a:lnTo>
                  <a:pt x="7909" y="16231"/>
                </a:lnTo>
                <a:lnTo>
                  <a:pt x="8249" y="15744"/>
                </a:lnTo>
                <a:lnTo>
                  <a:pt x="8249" y="15720"/>
                </a:lnTo>
                <a:lnTo>
                  <a:pt x="8225" y="15695"/>
                </a:lnTo>
                <a:lnTo>
                  <a:pt x="8201" y="15671"/>
                </a:lnTo>
                <a:lnTo>
                  <a:pt x="8176" y="15695"/>
                </a:lnTo>
                <a:lnTo>
                  <a:pt x="7690" y="16231"/>
                </a:lnTo>
                <a:lnTo>
                  <a:pt x="7179" y="16182"/>
                </a:lnTo>
                <a:lnTo>
                  <a:pt x="7325" y="15939"/>
                </a:lnTo>
                <a:lnTo>
                  <a:pt x="7471" y="15671"/>
                </a:lnTo>
                <a:lnTo>
                  <a:pt x="7471" y="15647"/>
                </a:lnTo>
                <a:lnTo>
                  <a:pt x="7446" y="15622"/>
                </a:lnTo>
                <a:lnTo>
                  <a:pt x="7422" y="15647"/>
                </a:lnTo>
                <a:lnTo>
                  <a:pt x="7203" y="15890"/>
                </a:lnTo>
                <a:lnTo>
                  <a:pt x="6935" y="16182"/>
                </a:lnTo>
                <a:lnTo>
                  <a:pt x="6741" y="16206"/>
                </a:lnTo>
                <a:lnTo>
                  <a:pt x="6570" y="16255"/>
                </a:lnTo>
                <a:lnTo>
                  <a:pt x="6668" y="16060"/>
                </a:lnTo>
                <a:lnTo>
                  <a:pt x="6814" y="15817"/>
                </a:lnTo>
                <a:lnTo>
                  <a:pt x="6862" y="15671"/>
                </a:lnTo>
                <a:lnTo>
                  <a:pt x="6887" y="15525"/>
                </a:lnTo>
                <a:close/>
                <a:moveTo>
                  <a:pt x="9661" y="15622"/>
                </a:moveTo>
                <a:lnTo>
                  <a:pt x="9734" y="15671"/>
                </a:lnTo>
                <a:lnTo>
                  <a:pt x="9807" y="15695"/>
                </a:lnTo>
                <a:lnTo>
                  <a:pt x="9953" y="15695"/>
                </a:lnTo>
                <a:lnTo>
                  <a:pt x="9782" y="15793"/>
                </a:lnTo>
                <a:lnTo>
                  <a:pt x="9661" y="15939"/>
                </a:lnTo>
                <a:lnTo>
                  <a:pt x="9539" y="16085"/>
                </a:lnTo>
                <a:lnTo>
                  <a:pt x="9417" y="16279"/>
                </a:lnTo>
                <a:lnTo>
                  <a:pt x="9271" y="16279"/>
                </a:lnTo>
                <a:lnTo>
                  <a:pt x="9612" y="15817"/>
                </a:lnTo>
                <a:lnTo>
                  <a:pt x="9612" y="15793"/>
                </a:lnTo>
                <a:lnTo>
                  <a:pt x="9612" y="15768"/>
                </a:lnTo>
                <a:lnTo>
                  <a:pt x="9563" y="15768"/>
                </a:lnTo>
                <a:lnTo>
                  <a:pt x="9320" y="16012"/>
                </a:lnTo>
                <a:lnTo>
                  <a:pt x="9077" y="16255"/>
                </a:lnTo>
                <a:lnTo>
                  <a:pt x="8517" y="16255"/>
                </a:lnTo>
                <a:lnTo>
                  <a:pt x="8882" y="15720"/>
                </a:lnTo>
                <a:lnTo>
                  <a:pt x="8906" y="15695"/>
                </a:lnTo>
                <a:lnTo>
                  <a:pt x="8882" y="15671"/>
                </a:lnTo>
                <a:lnTo>
                  <a:pt x="9271" y="15671"/>
                </a:lnTo>
                <a:lnTo>
                  <a:pt x="9661" y="15622"/>
                </a:lnTo>
                <a:close/>
                <a:moveTo>
                  <a:pt x="10074" y="15768"/>
                </a:moveTo>
                <a:lnTo>
                  <a:pt x="10074" y="15841"/>
                </a:lnTo>
                <a:lnTo>
                  <a:pt x="10099" y="15939"/>
                </a:lnTo>
                <a:lnTo>
                  <a:pt x="10074" y="16060"/>
                </a:lnTo>
                <a:lnTo>
                  <a:pt x="10050" y="16182"/>
                </a:lnTo>
                <a:lnTo>
                  <a:pt x="9977" y="16304"/>
                </a:lnTo>
                <a:lnTo>
                  <a:pt x="9758" y="16279"/>
                </a:lnTo>
                <a:lnTo>
                  <a:pt x="9880" y="16012"/>
                </a:lnTo>
                <a:lnTo>
                  <a:pt x="9977" y="15890"/>
                </a:lnTo>
                <a:lnTo>
                  <a:pt x="10074" y="15768"/>
                </a:lnTo>
                <a:close/>
                <a:moveTo>
                  <a:pt x="6522" y="16571"/>
                </a:moveTo>
                <a:lnTo>
                  <a:pt x="6595" y="16620"/>
                </a:lnTo>
                <a:lnTo>
                  <a:pt x="6424" y="16888"/>
                </a:lnTo>
                <a:lnTo>
                  <a:pt x="6376" y="17034"/>
                </a:lnTo>
                <a:lnTo>
                  <a:pt x="6327" y="17180"/>
                </a:lnTo>
                <a:lnTo>
                  <a:pt x="6254" y="17082"/>
                </a:lnTo>
                <a:lnTo>
                  <a:pt x="6230" y="16985"/>
                </a:lnTo>
                <a:lnTo>
                  <a:pt x="6206" y="16912"/>
                </a:lnTo>
                <a:lnTo>
                  <a:pt x="6230" y="16815"/>
                </a:lnTo>
                <a:lnTo>
                  <a:pt x="6254" y="16839"/>
                </a:lnTo>
                <a:lnTo>
                  <a:pt x="6303" y="16839"/>
                </a:lnTo>
                <a:lnTo>
                  <a:pt x="6352" y="16815"/>
                </a:lnTo>
                <a:lnTo>
                  <a:pt x="6376" y="16766"/>
                </a:lnTo>
                <a:lnTo>
                  <a:pt x="6424" y="16596"/>
                </a:lnTo>
                <a:lnTo>
                  <a:pt x="6449" y="16596"/>
                </a:lnTo>
                <a:lnTo>
                  <a:pt x="6522" y="16571"/>
                </a:lnTo>
                <a:close/>
                <a:moveTo>
                  <a:pt x="7884" y="16693"/>
                </a:moveTo>
                <a:lnTo>
                  <a:pt x="7957" y="16717"/>
                </a:lnTo>
                <a:lnTo>
                  <a:pt x="7787" y="16985"/>
                </a:lnTo>
                <a:lnTo>
                  <a:pt x="7617" y="17253"/>
                </a:lnTo>
                <a:lnTo>
                  <a:pt x="7592" y="17326"/>
                </a:lnTo>
                <a:lnTo>
                  <a:pt x="7300" y="17326"/>
                </a:lnTo>
                <a:lnTo>
                  <a:pt x="7398" y="17107"/>
                </a:lnTo>
                <a:lnTo>
                  <a:pt x="7519" y="16888"/>
                </a:lnTo>
                <a:lnTo>
                  <a:pt x="7617" y="16717"/>
                </a:lnTo>
                <a:lnTo>
                  <a:pt x="7884" y="16693"/>
                </a:lnTo>
                <a:close/>
                <a:moveTo>
                  <a:pt x="8225" y="16717"/>
                </a:moveTo>
                <a:lnTo>
                  <a:pt x="8736" y="16742"/>
                </a:lnTo>
                <a:lnTo>
                  <a:pt x="8541" y="17034"/>
                </a:lnTo>
                <a:lnTo>
                  <a:pt x="8371" y="17326"/>
                </a:lnTo>
                <a:lnTo>
                  <a:pt x="7909" y="17326"/>
                </a:lnTo>
                <a:lnTo>
                  <a:pt x="7933" y="17277"/>
                </a:lnTo>
                <a:lnTo>
                  <a:pt x="8225" y="16717"/>
                </a:lnTo>
                <a:close/>
                <a:moveTo>
                  <a:pt x="9223" y="16742"/>
                </a:moveTo>
                <a:lnTo>
                  <a:pt x="8979" y="17350"/>
                </a:lnTo>
                <a:lnTo>
                  <a:pt x="8663" y="17350"/>
                </a:lnTo>
                <a:lnTo>
                  <a:pt x="8979" y="16742"/>
                </a:lnTo>
                <a:close/>
                <a:moveTo>
                  <a:pt x="9928" y="16742"/>
                </a:moveTo>
                <a:lnTo>
                  <a:pt x="9661" y="17253"/>
                </a:lnTo>
                <a:lnTo>
                  <a:pt x="9612" y="17350"/>
                </a:lnTo>
                <a:lnTo>
                  <a:pt x="9320" y="17350"/>
                </a:lnTo>
                <a:lnTo>
                  <a:pt x="9563" y="16742"/>
                </a:lnTo>
                <a:close/>
                <a:moveTo>
                  <a:pt x="10147" y="16839"/>
                </a:moveTo>
                <a:lnTo>
                  <a:pt x="10220" y="16961"/>
                </a:lnTo>
                <a:lnTo>
                  <a:pt x="10245" y="17107"/>
                </a:lnTo>
                <a:lnTo>
                  <a:pt x="10220" y="17228"/>
                </a:lnTo>
                <a:lnTo>
                  <a:pt x="10147" y="17350"/>
                </a:lnTo>
                <a:lnTo>
                  <a:pt x="9928" y="17350"/>
                </a:lnTo>
                <a:lnTo>
                  <a:pt x="9953" y="17277"/>
                </a:lnTo>
                <a:lnTo>
                  <a:pt x="10050" y="17082"/>
                </a:lnTo>
                <a:lnTo>
                  <a:pt x="10147" y="16839"/>
                </a:lnTo>
                <a:close/>
                <a:moveTo>
                  <a:pt x="6862" y="16693"/>
                </a:moveTo>
                <a:lnTo>
                  <a:pt x="7081" y="16717"/>
                </a:lnTo>
                <a:lnTo>
                  <a:pt x="7300" y="16717"/>
                </a:lnTo>
                <a:lnTo>
                  <a:pt x="7106" y="17009"/>
                </a:lnTo>
                <a:lnTo>
                  <a:pt x="6935" y="17326"/>
                </a:lnTo>
                <a:lnTo>
                  <a:pt x="6741" y="17350"/>
                </a:lnTo>
                <a:lnTo>
                  <a:pt x="6570" y="17399"/>
                </a:lnTo>
                <a:lnTo>
                  <a:pt x="6619" y="17204"/>
                </a:lnTo>
                <a:lnTo>
                  <a:pt x="6692" y="17034"/>
                </a:lnTo>
                <a:lnTo>
                  <a:pt x="6862" y="16693"/>
                </a:lnTo>
                <a:close/>
                <a:moveTo>
                  <a:pt x="6473" y="17618"/>
                </a:moveTo>
                <a:lnTo>
                  <a:pt x="6643" y="17691"/>
                </a:lnTo>
                <a:lnTo>
                  <a:pt x="6814" y="17715"/>
                </a:lnTo>
                <a:lnTo>
                  <a:pt x="6789" y="17910"/>
                </a:lnTo>
                <a:lnTo>
                  <a:pt x="6765" y="18080"/>
                </a:lnTo>
                <a:lnTo>
                  <a:pt x="6643" y="17983"/>
                </a:lnTo>
                <a:lnTo>
                  <a:pt x="6546" y="17861"/>
                </a:lnTo>
                <a:lnTo>
                  <a:pt x="6352" y="17642"/>
                </a:lnTo>
                <a:lnTo>
                  <a:pt x="6376" y="17618"/>
                </a:lnTo>
                <a:lnTo>
                  <a:pt x="6424" y="17642"/>
                </a:lnTo>
                <a:lnTo>
                  <a:pt x="6473" y="17618"/>
                </a:lnTo>
                <a:close/>
                <a:moveTo>
                  <a:pt x="7398" y="17739"/>
                </a:moveTo>
                <a:lnTo>
                  <a:pt x="7300" y="18031"/>
                </a:lnTo>
                <a:lnTo>
                  <a:pt x="7252" y="18177"/>
                </a:lnTo>
                <a:lnTo>
                  <a:pt x="7252" y="18299"/>
                </a:lnTo>
                <a:lnTo>
                  <a:pt x="7008" y="18202"/>
                </a:lnTo>
                <a:lnTo>
                  <a:pt x="7154" y="17739"/>
                </a:lnTo>
                <a:close/>
                <a:moveTo>
                  <a:pt x="8833" y="17715"/>
                </a:moveTo>
                <a:lnTo>
                  <a:pt x="8785" y="17837"/>
                </a:lnTo>
                <a:lnTo>
                  <a:pt x="8736" y="17983"/>
                </a:lnTo>
                <a:lnTo>
                  <a:pt x="8712" y="18104"/>
                </a:lnTo>
                <a:lnTo>
                  <a:pt x="8736" y="18153"/>
                </a:lnTo>
                <a:lnTo>
                  <a:pt x="8736" y="18202"/>
                </a:lnTo>
                <a:lnTo>
                  <a:pt x="8809" y="18250"/>
                </a:lnTo>
                <a:lnTo>
                  <a:pt x="8882" y="18250"/>
                </a:lnTo>
                <a:lnTo>
                  <a:pt x="8931" y="18226"/>
                </a:lnTo>
                <a:lnTo>
                  <a:pt x="9004" y="18153"/>
                </a:lnTo>
                <a:lnTo>
                  <a:pt x="9125" y="17958"/>
                </a:lnTo>
                <a:lnTo>
                  <a:pt x="9198" y="17739"/>
                </a:lnTo>
                <a:lnTo>
                  <a:pt x="9393" y="17739"/>
                </a:lnTo>
                <a:lnTo>
                  <a:pt x="9369" y="17861"/>
                </a:lnTo>
                <a:lnTo>
                  <a:pt x="9369" y="18007"/>
                </a:lnTo>
                <a:lnTo>
                  <a:pt x="9125" y="18153"/>
                </a:lnTo>
                <a:lnTo>
                  <a:pt x="8833" y="18275"/>
                </a:lnTo>
                <a:lnTo>
                  <a:pt x="8566" y="18372"/>
                </a:lnTo>
                <a:lnTo>
                  <a:pt x="8249" y="18421"/>
                </a:lnTo>
                <a:lnTo>
                  <a:pt x="8274" y="18275"/>
                </a:lnTo>
                <a:lnTo>
                  <a:pt x="8371" y="17983"/>
                </a:lnTo>
                <a:lnTo>
                  <a:pt x="8468" y="17715"/>
                </a:lnTo>
                <a:close/>
                <a:moveTo>
                  <a:pt x="8176" y="17715"/>
                </a:moveTo>
                <a:lnTo>
                  <a:pt x="8030" y="18056"/>
                </a:lnTo>
                <a:lnTo>
                  <a:pt x="7957" y="18250"/>
                </a:lnTo>
                <a:lnTo>
                  <a:pt x="7933" y="18445"/>
                </a:lnTo>
                <a:lnTo>
                  <a:pt x="7738" y="18421"/>
                </a:lnTo>
                <a:lnTo>
                  <a:pt x="7568" y="18396"/>
                </a:lnTo>
                <a:lnTo>
                  <a:pt x="7568" y="18226"/>
                </a:lnTo>
                <a:lnTo>
                  <a:pt x="7641" y="17983"/>
                </a:lnTo>
                <a:lnTo>
                  <a:pt x="7738" y="17715"/>
                </a:lnTo>
                <a:close/>
                <a:moveTo>
                  <a:pt x="8128" y="2094"/>
                </a:moveTo>
                <a:lnTo>
                  <a:pt x="7714" y="2142"/>
                </a:lnTo>
                <a:lnTo>
                  <a:pt x="7325" y="2191"/>
                </a:lnTo>
                <a:lnTo>
                  <a:pt x="6935" y="2264"/>
                </a:lnTo>
                <a:lnTo>
                  <a:pt x="6546" y="2386"/>
                </a:lnTo>
                <a:lnTo>
                  <a:pt x="6181" y="2507"/>
                </a:lnTo>
                <a:lnTo>
                  <a:pt x="5841" y="2653"/>
                </a:lnTo>
                <a:lnTo>
                  <a:pt x="5500" y="2824"/>
                </a:lnTo>
                <a:lnTo>
                  <a:pt x="5184" y="3018"/>
                </a:lnTo>
                <a:lnTo>
                  <a:pt x="4892" y="3237"/>
                </a:lnTo>
                <a:lnTo>
                  <a:pt x="4551" y="3554"/>
                </a:lnTo>
                <a:lnTo>
                  <a:pt x="4210" y="3918"/>
                </a:lnTo>
                <a:lnTo>
                  <a:pt x="3918" y="4332"/>
                </a:lnTo>
                <a:lnTo>
                  <a:pt x="3626" y="4746"/>
                </a:lnTo>
                <a:lnTo>
                  <a:pt x="3383" y="5159"/>
                </a:lnTo>
                <a:lnTo>
                  <a:pt x="3164" y="5549"/>
                </a:lnTo>
                <a:lnTo>
                  <a:pt x="3018" y="5889"/>
                </a:lnTo>
                <a:lnTo>
                  <a:pt x="2921" y="6157"/>
                </a:lnTo>
                <a:lnTo>
                  <a:pt x="2823" y="6595"/>
                </a:lnTo>
                <a:lnTo>
                  <a:pt x="2775" y="7057"/>
                </a:lnTo>
                <a:lnTo>
                  <a:pt x="2750" y="7495"/>
                </a:lnTo>
                <a:lnTo>
                  <a:pt x="2775" y="7958"/>
                </a:lnTo>
                <a:lnTo>
                  <a:pt x="2823" y="8396"/>
                </a:lnTo>
                <a:lnTo>
                  <a:pt x="2921" y="8834"/>
                </a:lnTo>
                <a:lnTo>
                  <a:pt x="3067" y="9272"/>
                </a:lnTo>
                <a:lnTo>
                  <a:pt x="3237" y="9685"/>
                </a:lnTo>
                <a:lnTo>
                  <a:pt x="3602" y="10367"/>
                </a:lnTo>
                <a:lnTo>
                  <a:pt x="3991" y="11024"/>
                </a:lnTo>
                <a:lnTo>
                  <a:pt x="4843" y="12337"/>
                </a:lnTo>
                <a:lnTo>
                  <a:pt x="5281" y="13019"/>
                </a:lnTo>
                <a:lnTo>
                  <a:pt x="5476" y="13384"/>
                </a:lnTo>
                <a:lnTo>
                  <a:pt x="5646" y="13724"/>
                </a:lnTo>
                <a:lnTo>
                  <a:pt x="5792" y="14089"/>
                </a:lnTo>
                <a:lnTo>
                  <a:pt x="5914" y="14454"/>
                </a:lnTo>
                <a:lnTo>
                  <a:pt x="5987" y="14844"/>
                </a:lnTo>
                <a:lnTo>
                  <a:pt x="5987" y="15282"/>
                </a:lnTo>
                <a:lnTo>
                  <a:pt x="5962" y="15379"/>
                </a:lnTo>
                <a:lnTo>
                  <a:pt x="5962" y="15428"/>
                </a:lnTo>
                <a:lnTo>
                  <a:pt x="5889" y="15525"/>
                </a:lnTo>
                <a:lnTo>
                  <a:pt x="5841" y="15647"/>
                </a:lnTo>
                <a:lnTo>
                  <a:pt x="5816" y="15768"/>
                </a:lnTo>
                <a:lnTo>
                  <a:pt x="5792" y="15914"/>
                </a:lnTo>
                <a:lnTo>
                  <a:pt x="5816" y="16036"/>
                </a:lnTo>
                <a:lnTo>
                  <a:pt x="5841" y="16158"/>
                </a:lnTo>
                <a:lnTo>
                  <a:pt x="5889" y="16279"/>
                </a:lnTo>
                <a:lnTo>
                  <a:pt x="5962" y="16377"/>
                </a:lnTo>
                <a:lnTo>
                  <a:pt x="5865" y="16474"/>
                </a:lnTo>
                <a:lnTo>
                  <a:pt x="5792" y="16620"/>
                </a:lnTo>
                <a:lnTo>
                  <a:pt x="5768" y="16766"/>
                </a:lnTo>
                <a:lnTo>
                  <a:pt x="5768" y="16912"/>
                </a:lnTo>
                <a:lnTo>
                  <a:pt x="5768" y="17058"/>
                </a:lnTo>
                <a:lnTo>
                  <a:pt x="5816" y="17204"/>
                </a:lnTo>
                <a:lnTo>
                  <a:pt x="5889" y="17350"/>
                </a:lnTo>
                <a:lnTo>
                  <a:pt x="5987" y="17472"/>
                </a:lnTo>
                <a:lnTo>
                  <a:pt x="5962" y="17496"/>
                </a:lnTo>
                <a:lnTo>
                  <a:pt x="5914" y="17618"/>
                </a:lnTo>
                <a:lnTo>
                  <a:pt x="5914" y="17715"/>
                </a:lnTo>
                <a:lnTo>
                  <a:pt x="5938" y="17837"/>
                </a:lnTo>
                <a:lnTo>
                  <a:pt x="5987" y="17934"/>
                </a:lnTo>
                <a:lnTo>
                  <a:pt x="6133" y="18129"/>
                </a:lnTo>
                <a:lnTo>
                  <a:pt x="6303" y="18299"/>
                </a:lnTo>
                <a:lnTo>
                  <a:pt x="6424" y="18421"/>
                </a:lnTo>
                <a:lnTo>
                  <a:pt x="6570" y="18518"/>
                </a:lnTo>
                <a:lnTo>
                  <a:pt x="6862" y="18688"/>
                </a:lnTo>
                <a:lnTo>
                  <a:pt x="7179" y="18810"/>
                </a:lnTo>
                <a:lnTo>
                  <a:pt x="7495" y="18859"/>
                </a:lnTo>
                <a:lnTo>
                  <a:pt x="7738" y="18883"/>
                </a:lnTo>
                <a:lnTo>
                  <a:pt x="7982" y="18883"/>
                </a:lnTo>
                <a:lnTo>
                  <a:pt x="8030" y="18956"/>
                </a:lnTo>
                <a:lnTo>
                  <a:pt x="8079" y="18980"/>
                </a:lnTo>
                <a:lnTo>
                  <a:pt x="8128" y="18980"/>
                </a:lnTo>
                <a:lnTo>
                  <a:pt x="8176" y="18956"/>
                </a:lnTo>
                <a:lnTo>
                  <a:pt x="8201" y="18907"/>
                </a:lnTo>
                <a:lnTo>
                  <a:pt x="8201" y="18883"/>
                </a:lnTo>
                <a:lnTo>
                  <a:pt x="8493" y="18834"/>
                </a:lnTo>
                <a:lnTo>
                  <a:pt x="8785" y="18761"/>
                </a:lnTo>
                <a:lnTo>
                  <a:pt x="9052" y="18664"/>
                </a:lnTo>
                <a:lnTo>
                  <a:pt x="9320" y="18542"/>
                </a:lnTo>
                <a:lnTo>
                  <a:pt x="9563" y="18396"/>
                </a:lnTo>
                <a:lnTo>
                  <a:pt x="9807" y="18226"/>
                </a:lnTo>
                <a:lnTo>
                  <a:pt x="10050" y="18056"/>
                </a:lnTo>
                <a:lnTo>
                  <a:pt x="10269" y="17837"/>
                </a:lnTo>
                <a:lnTo>
                  <a:pt x="10318" y="17764"/>
                </a:lnTo>
                <a:lnTo>
                  <a:pt x="10342" y="17691"/>
                </a:lnTo>
                <a:lnTo>
                  <a:pt x="10464" y="17593"/>
                </a:lnTo>
                <a:lnTo>
                  <a:pt x="10537" y="17447"/>
                </a:lnTo>
                <a:lnTo>
                  <a:pt x="10585" y="17301"/>
                </a:lnTo>
                <a:lnTo>
                  <a:pt x="10634" y="17107"/>
                </a:lnTo>
                <a:lnTo>
                  <a:pt x="10634" y="16936"/>
                </a:lnTo>
                <a:lnTo>
                  <a:pt x="10585" y="16742"/>
                </a:lnTo>
                <a:lnTo>
                  <a:pt x="10512" y="16596"/>
                </a:lnTo>
                <a:lnTo>
                  <a:pt x="10391" y="16474"/>
                </a:lnTo>
                <a:lnTo>
                  <a:pt x="10488" y="16255"/>
                </a:lnTo>
                <a:lnTo>
                  <a:pt x="10537" y="16036"/>
                </a:lnTo>
                <a:lnTo>
                  <a:pt x="10537" y="15817"/>
                </a:lnTo>
                <a:lnTo>
                  <a:pt x="10488" y="15574"/>
                </a:lnTo>
                <a:lnTo>
                  <a:pt x="10415" y="15476"/>
                </a:lnTo>
                <a:lnTo>
                  <a:pt x="10342" y="15379"/>
                </a:lnTo>
                <a:lnTo>
                  <a:pt x="10342" y="15306"/>
                </a:lnTo>
                <a:lnTo>
                  <a:pt x="10415" y="14965"/>
                </a:lnTo>
                <a:lnTo>
                  <a:pt x="10464" y="14625"/>
                </a:lnTo>
                <a:lnTo>
                  <a:pt x="10512" y="14284"/>
                </a:lnTo>
                <a:lnTo>
                  <a:pt x="10585" y="13943"/>
                </a:lnTo>
                <a:lnTo>
                  <a:pt x="10658" y="13700"/>
                </a:lnTo>
                <a:lnTo>
                  <a:pt x="10756" y="13457"/>
                </a:lnTo>
                <a:lnTo>
                  <a:pt x="10999" y="12994"/>
                </a:lnTo>
                <a:lnTo>
                  <a:pt x="11023" y="12970"/>
                </a:lnTo>
                <a:lnTo>
                  <a:pt x="11023" y="12946"/>
                </a:lnTo>
                <a:lnTo>
                  <a:pt x="11340" y="12459"/>
                </a:lnTo>
                <a:lnTo>
                  <a:pt x="11632" y="11972"/>
                </a:lnTo>
                <a:lnTo>
                  <a:pt x="12191" y="11194"/>
                </a:lnTo>
                <a:lnTo>
                  <a:pt x="12483" y="10780"/>
                </a:lnTo>
                <a:lnTo>
                  <a:pt x="12751" y="10367"/>
                </a:lnTo>
                <a:lnTo>
                  <a:pt x="12994" y="9953"/>
                </a:lnTo>
                <a:lnTo>
                  <a:pt x="13213" y="9515"/>
                </a:lnTo>
                <a:lnTo>
                  <a:pt x="13384" y="9053"/>
                </a:lnTo>
                <a:lnTo>
                  <a:pt x="13457" y="8809"/>
                </a:lnTo>
                <a:lnTo>
                  <a:pt x="13505" y="8590"/>
                </a:lnTo>
                <a:lnTo>
                  <a:pt x="13554" y="8152"/>
                </a:lnTo>
                <a:lnTo>
                  <a:pt x="13554" y="7714"/>
                </a:lnTo>
                <a:lnTo>
                  <a:pt x="13505" y="7276"/>
                </a:lnTo>
                <a:lnTo>
                  <a:pt x="13432" y="6838"/>
                </a:lnTo>
                <a:lnTo>
                  <a:pt x="13335" y="6400"/>
                </a:lnTo>
                <a:lnTo>
                  <a:pt x="13213" y="5962"/>
                </a:lnTo>
                <a:lnTo>
                  <a:pt x="12946" y="5135"/>
                </a:lnTo>
                <a:lnTo>
                  <a:pt x="12800" y="4770"/>
                </a:lnTo>
                <a:lnTo>
                  <a:pt x="12605" y="4429"/>
                </a:lnTo>
                <a:lnTo>
                  <a:pt x="12386" y="4113"/>
                </a:lnTo>
                <a:lnTo>
                  <a:pt x="12143" y="3797"/>
                </a:lnTo>
                <a:lnTo>
                  <a:pt x="12143" y="3773"/>
                </a:lnTo>
                <a:lnTo>
                  <a:pt x="12094" y="3675"/>
                </a:lnTo>
                <a:lnTo>
                  <a:pt x="12021" y="3602"/>
                </a:lnTo>
                <a:lnTo>
                  <a:pt x="11948" y="3554"/>
                </a:lnTo>
                <a:lnTo>
                  <a:pt x="11851" y="3505"/>
                </a:lnTo>
                <a:lnTo>
                  <a:pt x="11607" y="3286"/>
                </a:lnTo>
                <a:lnTo>
                  <a:pt x="11340" y="3091"/>
                </a:lnTo>
                <a:lnTo>
                  <a:pt x="11072" y="2897"/>
                </a:lnTo>
                <a:lnTo>
                  <a:pt x="10804" y="2726"/>
                </a:lnTo>
                <a:lnTo>
                  <a:pt x="10464" y="2556"/>
                </a:lnTo>
                <a:lnTo>
                  <a:pt x="10099" y="2386"/>
                </a:lnTo>
                <a:lnTo>
                  <a:pt x="9709" y="2264"/>
                </a:lnTo>
                <a:lnTo>
                  <a:pt x="9320" y="2191"/>
                </a:lnTo>
                <a:lnTo>
                  <a:pt x="8931" y="2142"/>
                </a:lnTo>
                <a:lnTo>
                  <a:pt x="8517" y="2094"/>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1936;p19">
            <a:extLst>
              <a:ext uri="{FF2B5EF4-FFF2-40B4-BE49-F238E27FC236}">
                <a16:creationId xmlns:a16="http://schemas.microsoft.com/office/drawing/2014/main" id="{1213768C-D5AA-8245-9331-E744FEE4EA74}"/>
              </a:ext>
            </a:extLst>
          </p:cNvPr>
          <p:cNvSpPr/>
          <p:nvPr/>
        </p:nvSpPr>
        <p:spPr>
          <a:xfrm>
            <a:off x="9251344" y="1943074"/>
            <a:ext cx="985962" cy="919395"/>
          </a:xfrm>
          <a:custGeom>
            <a:avLst/>
            <a:gdLst/>
            <a:ahLst/>
            <a:cxnLst/>
            <a:rect l="l" t="t" r="r" b="b"/>
            <a:pathLst>
              <a:path w="89712" h="82958" extrusionOk="0">
                <a:moveTo>
                  <a:pt x="52672" y="2049"/>
                </a:moveTo>
                <a:cubicBezTo>
                  <a:pt x="40979" y="2915"/>
                  <a:pt x="28376" y="5688"/>
                  <a:pt x="19269" y="13072"/>
                </a:cubicBezTo>
                <a:cubicBezTo>
                  <a:pt x="7810" y="22364"/>
                  <a:pt x="-450" y="41692"/>
                  <a:pt x="5574" y="55159"/>
                </a:cubicBezTo>
                <a:cubicBezTo>
                  <a:pt x="12935" y="71613"/>
                  <a:pt x="33988" y="83483"/>
                  <a:pt x="52004" y="82883"/>
                </a:cubicBezTo>
                <a:cubicBezTo>
                  <a:pt x="62654" y="82528"/>
                  <a:pt x="75555" y="78169"/>
                  <a:pt x="80730" y="68854"/>
                </a:cubicBezTo>
                <a:cubicBezTo>
                  <a:pt x="89352" y="53334"/>
                  <a:pt x="86569" y="30516"/>
                  <a:pt x="76722" y="15744"/>
                </a:cubicBezTo>
                <a:cubicBezTo>
                  <a:pt x="69002" y="4163"/>
                  <a:pt x="51061" y="-2643"/>
                  <a:pt x="37641" y="1047"/>
                </a:cubicBezTo>
                <a:cubicBezTo>
                  <a:pt x="22585" y="5187"/>
                  <a:pt x="4685" y="14958"/>
                  <a:pt x="898" y="30107"/>
                </a:cubicBezTo>
                <a:cubicBezTo>
                  <a:pt x="-3402" y="47308"/>
                  <a:pt x="8934" y="71200"/>
                  <a:pt x="25616" y="77205"/>
                </a:cubicBezTo>
                <a:cubicBezTo>
                  <a:pt x="45696" y="84433"/>
                  <a:pt x="76756" y="77025"/>
                  <a:pt x="86743" y="58165"/>
                </a:cubicBezTo>
                <a:cubicBezTo>
                  <a:pt x="93824" y="44791"/>
                  <a:pt x="86932" y="25486"/>
                  <a:pt x="77390" y="13740"/>
                </a:cubicBezTo>
                <a:cubicBezTo>
                  <a:pt x="74163" y="9767"/>
                  <a:pt x="71332" y="4292"/>
                  <a:pt x="66367" y="3051"/>
                </a:cubicBezTo>
              </a:path>
            </a:pathLst>
          </a:custGeom>
          <a:noFill/>
          <a:ln w="19050" cap="rnd" cmpd="sng">
            <a:solidFill>
              <a:srgbClr val="FFFFFF"/>
            </a:solidFill>
            <a:prstDash val="solid"/>
            <a:round/>
            <a:headEnd type="none" w="med" len="med"/>
            <a:tailEnd type="none" w="med" len="med"/>
          </a:ln>
        </p:spPr>
      </p:sp>
      <p:sp>
        <p:nvSpPr>
          <p:cNvPr id="28" name="Rounded Rectangle 27">
            <a:extLst>
              <a:ext uri="{FF2B5EF4-FFF2-40B4-BE49-F238E27FC236}">
                <a16:creationId xmlns:a16="http://schemas.microsoft.com/office/drawing/2014/main" id="{E8C5D746-ACC2-CB44-95A5-43371826339F}"/>
              </a:ext>
            </a:extLst>
          </p:cNvPr>
          <p:cNvSpPr/>
          <p:nvPr/>
        </p:nvSpPr>
        <p:spPr>
          <a:xfrm>
            <a:off x="1630794" y="603400"/>
            <a:ext cx="5318646" cy="3613000"/>
          </a:xfrm>
          <a:prstGeom prst="roundRect">
            <a:avLst/>
          </a:prstGeom>
          <a:noFill/>
          <a:ln>
            <a:solidFill>
              <a:srgbClr val="C4838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Google Shape;1936;p19">
            <a:extLst>
              <a:ext uri="{FF2B5EF4-FFF2-40B4-BE49-F238E27FC236}">
                <a16:creationId xmlns:a16="http://schemas.microsoft.com/office/drawing/2014/main" id="{20352629-476A-7045-ADB4-1063657BBE57}"/>
              </a:ext>
            </a:extLst>
          </p:cNvPr>
          <p:cNvSpPr/>
          <p:nvPr/>
        </p:nvSpPr>
        <p:spPr>
          <a:xfrm>
            <a:off x="5355278" y="765324"/>
            <a:ext cx="1402010" cy="1182877"/>
          </a:xfrm>
          <a:custGeom>
            <a:avLst/>
            <a:gdLst/>
            <a:ahLst/>
            <a:cxnLst/>
            <a:rect l="l" t="t" r="r" b="b"/>
            <a:pathLst>
              <a:path w="89712" h="82958" extrusionOk="0">
                <a:moveTo>
                  <a:pt x="52672" y="2049"/>
                </a:moveTo>
                <a:cubicBezTo>
                  <a:pt x="40979" y="2915"/>
                  <a:pt x="28376" y="5688"/>
                  <a:pt x="19269" y="13072"/>
                </a:cubicBezTo>
                <a:cubicBezTo>
                  <a:pt x="7810" y="22364"/>
                  <a:pt x="-450" y="41692"/>
                  <a:pt x="5574" y="55159"/>
                </a:cubicBezTo>
                <a:cubicBezTo>
                  <a:pt x="12935" y="71613"/>
                  <a:pt x="33988" y="83483"/>
                  <a:pt x="52004" y="82883"/>
                </a:cubicBezTo>
                <a:cubicBezTo>
                  <a:pt x="62654" y="82528"/>
                  <a:pt x="75555" y="78169"/>
                  <a:pt x="80730" y="68854"/>
                </a:cubicBezTo>
                <a:cubicBezTo>
                  <a:pt x="89352" y="53334"/>
                  <a:pt x="86569" y="30516"/>
                  <a:pt x="76722" y="15744"/>
                </a:cubicBezTo>
                <a:cubicBezTo>
                  <a:pt x="69002" y="4163"/>
                  <a:pt x="51061" y="-2643"/>
                  <a:pt x="37641" y="1047"/>
                </a:cubicBezTo>
                <a:cubicBezTo>
                  <a:pt x="22585" y="5187"/>
                  <a:pt x="4685" y="14958"/>
                  <a:pt x="898" y="30107"/>
                </a:cubicBezTo>
                <a:cubicBezTo>
                  <a:pt x="-3402" y="47308"/>
                  <a:pt x="8934" y="71200"/>
                  <a:pt x="25616" y="77205"/>
                </a:cubicBezTo>
                <a:cubicBezTo>
                  <a:pt x="45696" y="84433"/>
                  <a:pt x="76756" y="77025"/>
                  <a:pt x="86743" y="58165"/>
                </a:cubicBezTo>
                <a:cubicBezTo>
                  <a:pt x="93824" y="44791"/>
                  <a:pt x="86932" y="25486"/>
                  <a:pt x="77390" y="13740"/>
                </a:cubicBezTo>
                <a:cubicBezTo>
                  <a:pt x="74163" y="9767"/>
                  <a:pt x="71332" y="4292"/>
                  <a:pt x="66367" y="3051"/>
                </a:cubicBezTo>
              </a:path>
            </a:pathLst>
          </a:custGeom>
          <a:noFill/>
          <a:ln w="19050" cap="rnd" cmpd="sng">
            <a:solidFill>
              <a:schemeClr val="bg2">
                <a:lumMod val="25000"/>
              </a:schemeClr>
            </a:solidFill>
            <a:prstDash val="solid"/>
            <a:round/>
            <a:headEnd type="none" w="med" len="med"/>
            <a:tailEnd type="none" w="med" len="med"/>
          </a:ln>
        </p:spPr>
      </p:sp>
      <p:sp>
        <p:nvSpPr>
          <p:cNvPr id="30" name="Google Shape;1891;p13">
            <a:extLst>
              <a:ext uri="{FF2B5EF4-FFF2-40B4-BE49-F238E27FC236}">
                <a16:creationId xmlns:a16="http://schemas.microsoft.com/office/drawing/2014/main" id="{0909CD3D-8C4C-984D-BE35-A0C407B9BBE9}"/>
              </a:ext>
            </a:extLst>
          </p:cNvPr>
          <p:cNvSpPr txBox="1">
            <a:spLocks/>
          </p:cNvSpPr>
          <p:nvPr/>
        </p:nvSpPr>
        <p:spPr>
          <a:xfrm>
            <a:off x="5355278" y="1424883"/>
            <a:ext cx="1402010" cy="325917"/>
          </a:xfrm>
          <a:prstGeom prst="rect">
            <a:avLst/>
          </a:prstGeom>
          <a:ln>
            <a:noFill/>
          </a:ln>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ILLUSTRATIVE SKILL</a:t>
            </a:r>
          </a:p>
        </p:txBody>
      </p:sp>
      <p:sp>
        <p:nvSpPr>
          <p:cNvPr id="31" name="Google Shape;2191;p39">
            <a:extLst>
              <a:ext uri="{FF2B5EF4-FFF2-40B4-BE49-F238E27FC236}">
                <a16:creationId xmlns:a16="http://schemas.microsoft.com/office/drawing/2014/main" id="{60084458-560C-2F47-9FB5-664601946C29}"/>
              </a:ext>
            </a:extLst>
          </p:cNvPr>
          <p:cNvSpPr/>
          <p:nvPr/>
        </p:nvSpPr>
        <p:spPr>
          <a:xfrm>
            <a:off x="5902022" y="891149"/>
            <a:ext cx="465397" cy="465613"/>
          </a:xfrm>
          <a:custGeom>
            <a:avLst/>
            <a:gdLst/>
            <a:ahLst/>
            <a:cxnLst/>
            <a:rect l="l" t="t" r="r" b="b"/>
            <a:pathLst>
              <a:path w="17082" h="17228" extrusionOk="0">
                <a:moveTo>
                  <a:pt x="6497" y="2993"/>
                </a:moveTo>
                <a:lnTo>
                  <a:pt x="6400" y="3042"/>
                </a:lnTo>
                <a:lnTo>
                  <a:pt x="6302" y="3090"/>
                </a:lnTo>
                <a:lnTo>
                  <a:pt x="6229" y="3212"/>
                </a:lnTo>
                <a:lnTo>
                  <a:pt x="6229" y="3285"/>
                </a:lnTo>
                <a:lnTo>
                  <a:pt x="6254" y="3334"/>
                </a:lnTo>
                <a:lnTo>
                  <a:pt x="6278" y="3407"/>
                </a:lnTo>
                <a:lnTo>
                  <a:pt x="6351" y="3455"/>
                </a:lnTo>
                <a:lnTo>
                  <a:pt x="6400" y="3480"/>
                </a:lnTo>
                <a:lnTo>
                  <a:pt x="6643" y="3480"/>
                </a:lnTo>
                <a:lnTo>
                  <a:pt x="6692" y="3504"/>
                </a:lnTo>
                <a:lnTo>
                  <a:pt x="6911" y="3504"/>
                </a:lnTo>
                <a:lnTo>
                  <a:pt x="6959" y="3480"/>
                </a:lnTo>
                <a:lnTo>
                  <a:pt x="7008" y="3455"/>
                </a:lnTo>
                <a:lnTo>
                  <a:pt x="7057" y="3407"/>
                </a:lnTo>
                <a:lnTo>
                  <a:pt x="7057" y="3334"/>
                </a:lnTo>
                <a:lnTo>
                  <a:pt x="7057" y="3212"/>
                </a:lnTo>
                <a:lnTo>
                  <a:pt x="7032" y="3163"/>
                </a:lnTo>
                <a:lnTo>
                  <a:pt x="7008" y="3115"/>
                </a:lnTo>
                <a:lnTo>
                  <a:pt x="6935" y="3042"/>
                </a:lnTo>
                <a:lnTo>
                  <a:pt x="6838" y="3017"/>
                </a:lnTo>
                <a:lnTo>
                  <a:pt x="6716" y="2993"/>
                </a:lnTo>
                <a:close/>
                <a:moveTo>
                  <a:pt x="5743" y="3236"/>
                </a:moveTo>
                <a:lnTo>
                  <a:pt x="5670" y="3261"/>
                </a:lnTo>
                <a:lnTo>
                  <a:pt x="5402" y="3358"/>
                </a:lnTo>
                <a:lnTo>
                  <a:pt x="5134" y="3480"/>
                </a:lnTo>
                <a:lnTo>
                  <a:pt x="4891" y="3601"/>
                </a:lnTo>
                <a:lnTo>
                  <a:pt x="4672" y="3747"/>
                </a:lnTo>
                <a:lnTo>
                  <a:pt x="4453" y="3918"/>
                </a:lnTo>
                <a:lnTo>
                  <a:pt x="4234" y="4088"/>
                </a:lnTo>
                <a:lnTo>
                  <a:pt x="4039" y="4283"/>
                </a:lnTo>
                <a:lnTo>
                  <a:pt x="3869" y="4477"/>
                </a:lnTo>
                <a:lnTo>
                  <a:pt x="3699" y="4696"/>
                </a:lnTo>
                <a:lnTo>
                  <a:pt x="3553" y="4940"/>
                </a:lnTo>
                <a:lnTo>
                  <a:pt x="3431" y="5159"/>
                </a:lnTo>
                <a:lnTo>
                  <a:pt x="3309" y="5402"/>
                </a:lnTo>
                <a:lnTo>
                  <a:pt x="3236" y="5670"/>
                </a:lnTo>
                <a:lnTo>
                  <a:pt x="3163" y="5937"/>
                </a:lnTo>
                <a:lnTo>
                  <a:pt x="3115" y="6229"/>
                </a:lnTo>
                <a:lnTo>
                  <a:pt x="3090" y="6497"/>
                </a:lnTo>
                <a:lnTo>
                  <a:pt x="3090" y="6546"/>
                </a:lnTo>
                <a:lnTo>
                  <a:pt x="3115" y="6594"/>
                </a:lnTo>
                <a:lnTo>
                  <a:pt x="3188" y="6667"/>
                </a:lnTo>
                <a:lnTo>
                  <a:pt x="3261" y="6716"/>
                </a:lnTo>
                <a:lnTo>
                  <a:pt x="3285" y="6716"/>
                </a:lnTo>
                <a:lnTo>
                  <a:pt x="3309" y="6692"/>
                </a:lnTo>
                <a:lnTo>
                  <a:pt x="3382" y="6667"/>
                </a:lnTo>
                <a:lnTo>
                  <a:pt x="3431" y="6594"/>
                </a:lnTo>
                <a:lnTo>
                  <a:pt x="3480" y="6546"/>
                </a:lnTo>
                <a:lnTo>
                  <a:pt x="3504" y="6473"/>
                </a:lnTo>
                <a:lnTo>
                  <a:pt x="3528" y="6156"/>
                </a:lnTo>
                <a:lnTo>
                  <a:pt x="3601" y="5864"/>
                </a:lnTo>
                <a:lnTo>
                  <a:pt x="3699" y="5597"/>
                </a:lnTo>
                <a:lnTo>
                  <a:pt x="3820" y="5353"/>
                </a:lnTo>
                <a:lnTo>
                  <a:pt x="3966" y="5086"/>
                </a:lnTo>
                <a:lnTo>
                  <a:pt x="4137" y="4867"/>
                </a:lnTo>
                <a:lnTo>
                  <a:pt x="4307" y="4623"/>
                </a:lnTo>
                <a:lnTo>
                  <a:pt x="4526" y="4429"/>
                </a:lnTo>
                <a:lnTo>
                  <a:pt x="4745" y="4234"/>
                </a:lnTo>
                <a:lnTo>
                  <a:pt x="4988" y="4088"/>
                </a:lnTo>
                <a:lnTo>
                  <a:pt x="5256" y="3942"/>
                </a:lnTo>
                <a:lnTo>
                  <a:pt x="5499" y="3796"/>
                </a:lnTo>
                <a:lnTo>
                  <a:pt x="5767" y="3699"/>
                </a:lnTo>
                <a:lnTo>
                  <a:pt x="5864" y="3650"/>
                </a:lnTo>
                <a:lnTo>
                  <a:pt x="5913" y="3577"/>
                </a:lnTo>
                <a:lnTo>
                  <a:pt x="5937" y="3504"/>
                </a:lnTo>
                <a:lnTo>
                  <a:pt x="5937" y="3407"/>
                </a:lnTo>
                <a:lnTo>
                  <a:pt x="5889" y="3334"/>
                </a:lnTo>
                <a:lnTo>
                  <a:pt x="5840" y="3285"/>
                </a:lnTo>
                <a:lnTo>
                  <a:pt x="5743" y="3236"/>
                </a:lnTo>
                <a:close/>
                <a:moveTo>
                  <a:pt x="7324" y="1971"/>
                </a:moveTo>
                <a:lnTo>
                  <a:pt x="7787" y="2020"/>
                </a:lnTo>
                <a:lnTo>
                  <a:pt x="8249" y="2141"/>
                </a:lnTo>
                <a:lnTo>
                  <a:pt x="8687" y="2312"/>
                </a:lnTo>
                <a:lnTo>
                  <a:pt x="9101" y="2506"/>
                </a:lnTo>
                <a:lnTo>
                  <a:pt x="9490" y="2774"/>
                </a:lnTo>
                <a:lnTo>
                  <a:pt x="9879" y="3066"/>
                </a:lnTo>
                <a:lnTo>
                  <a:pt x="10220" y="3431"/>
                </a:lnTo>
                <a:lnTo>
                  <a:pt x="10512" y="3820"/>
                </a:lnTo>
                <a:lnTo>
                  <a:pt x="10707" y="4088"/>
                </a:lnTo>
                <a:lnTo>
                  <a:pt x="10877" y="4380"/>
                </a:lnTo>
                <a:lnTo>
                  <a:pt x="11023" y="4696"/>
                </a:lnTo>
                <a:lnTo>
                  <a:pt x="11120" y="5013"/>
                </a:lnTo>
                <a:lnTo>
                  <a:pt x="11217" y="5329"/>
                </a:lnTo>
                <a:lnTo>
                  <a:pt x="11266" y="5645"/>
                </a:lnTo>
                <a:lnTo>
                  <a:pt x="11315" y="5986"/>
                </a:lnTo>
                <a:lnTo>
                  <a:pt x="11315" y="6302"/>
                </a:lnTo>
                <a:lnTo>
                  <a:pt x="11315" y="6643"/>
                </a:lnTo>
                <a:lnTo>
                  <a:pt x="11266" y="6959"/>
                </a:lnTo>
                <a:lnTo>
                  <a:pt x="11217" y="7300"/>
                </a:lnTo>
                <a:lnTo>
                  <a:pt x="11144" y="7616"/>
                </a:lnTo>
                <a:lnTo>
                  <a:pt x="11047" y="7932"/>
                </a:lnTo>
                <a:lnTo>
                  <a:pt x="10925" y="8249"/>
                </a:lnTo>
                <a:lnTo>
                  <a:pt x="10780" y="8565"/>
                </a:lnTo>
                <a:lnTo>
                  <a:pt x="10634" y="8857"/>
                </a:lnTo>
                <a:lnTo>
                  <a:pt x="10439" y="9173"/>
                </a:lnTo>
                <a:lnTo>
                  <a:pt x="10220" y="9490"/>
                </a:lnTo>
                <a:lnTo>
                  <a:pt x="9977" y="9757"/>
                </a:lnTo>
                <a:lnTo>
                  <a:pt x="9733" y="10025"/>
                </a:lnTo>
                <a:lnTo>
                  <a:pt x="9441" y="10268"/>
                </a:lnTo>
                <a:lnTo>
                  <a:pt x="9149" y="10487"/>
                </a:lnTo>
                <a:lnTo>
                  <a:pt x="8857" y="10682"/>
                </a:lnTo>
                <a:lnTo>
                  <a:pt x="8541" y="10852"/>
                </a:lnTo>
                <a:lnTo>
                  <a:pt x="8200" y="10998"/>
                </a:lnTo>
                <a:lnTo>
                  <a:pt x="7860" y="11120"/>
                </a:lnTo>
                <a:lnTo>
                  <a:pt x="7519" y="11193"/>
                </a:lnTo>
                <a:lnTo>
                  <a:pt x="7154" y="11242"/>
                </a:lnTo>
                <a:lnTo>
                  <a:pt x="6789" y="11266"/>
                </a:lnTo>
                <a:lnTo>
                  <a:pt x="6424" y="11242"/>
                </a:lnTo>
                <a:lnTo>
                  <a:pt x="6059" y="11193"/>
                </a:lnTo>
                <a:lnTo>
                  <a:pt x="5670" y="11096"/>
                </a:lnTo>
                <a:lnTo>
                  <a:pt x="5353" y="10998"/>
                </a:lnTo>
                <a:lnTo>
                  <a:pt x="5037" y="10877"/>
                </a:lnTo>
                <a:lnTo>
                  <a:pt x="4721" y="10731"/>
                </a:lnTo>
                <a:lnTo>
                  <a:pt x="4404" y="10560"/>
                </a:lnTo>
                <a:lnTo>
                  <a:pt x="4112" y="10390"/>
                </a:lnTo>
                <a:lnTo>
                  <a:pt x="3820" y="10171"/>
                </a:lnTo>
                <a:lnTo>
                  <a:pt x="3553" y="9952"/>
                </a:lnTo>
                <a:lnTo>
                  <a:pt x="3285" y="9733"/>
                </a:lnTo>
                <a:lnTo>
                  <a:pt x="3042" y="9490"/>
                </a:lnTo>
                <a:lnTo>
                  <a:pt x="2823" y="9222"/>
                </a:lnTo>
                <a:lnTo>
                  <a:pt x="2628" y="8930"/>
                </a:lnTo>
                <a:lnTo>
                  <a:pt x="2434" y="8638"/>
                </a:lnTo>
                <a:lnTo>
                  <a:pt x="2288" y="8346"/>
                </a:lnTo>
                <a:lnTo>
                  <a:pt x="2142" y="8030"/>
                </a:lnTo>
                <a:lnTo>
                  <a:pt x="2044" y="7689"/>
                </a:lnTo>
                <a:lnTo>
                  <a:pt x="1971" y="7349"/>
                </a:lnTo>
                <a:lnTo>
                  <a:pt x="1947" y="7057"/>
                </a:lnTo>
                <a:lnTo>
                  <a:pt x="1923" y="6765"/>
                </a:lnTo>
                <a:lnTo>
                  <a:pt x="1923" y="6497"/>
                </a:lnTo>
                <a:lnTo>
                  <a:pt x="1947" y="6205"/>
                </a:lnTo>
                <a:lnTo>
                  <a:pt x="1996" y="5937"/>
                </a:lnTo>
                <a:lnTo>
                  <a:pt x="2044" y="5670"/>
                </a:lnTo>
                <a:lnTo>
                  <a:pt x="2142" y="5402"/>
                </a:lnTo>
                <a:lnTo>
                  <a:pt x="2239" y="5159"/>
                </a:lnTo>
                <a:lnTo>
                  <a:pt x="2336" y="4915"/>
                </a:lnTo>
                <a:lnTo>
                  <a:pt x="2482" y="4672"/>
                </a:lnTo>
                <a:lnTo>
                  <a:pt x="2628" y="4429"/>
                </a:lnTo>
                <a:lnTo>
                  <a:pt x="2774" y="4210"/>
                </a:lnTo>
                <a:lnTo>
                  <a:pt x="2944" y="3991"/>
                </a:lnTo>
                <a:lnTo>
                  <a:pt x="3139" y="3772"/>
                </a:lnTo>
                <a:lnTo>
                  <a:pt x="3528" y="3382"/>
                </a:lnTo>
                <a:lnTo>
                  <a:pt x="3966" y="3017"/>
                </a:lnTo>
                <a:lnTo>
                  <a:pt x="4404" y="2701"/>
                </a:lnTo>
                <a:lnTo>
                  <a:pt x="4891" y="2409"/>
                </a:lnTo>
                <a:lnTo>
                  <a:pt x="5134" y="2287"/>
                </a:lnTo>
                <a:lnTo>
                  <a:pt x="5378" y="2166"/>
                </a:lnTo>
                <a:lnTo>
                  <a:pt x="5645" y="2117"/>
                </a:lnTo>
                <a:lnTo>
                  <a:pt x="6035" y="2068"/>
                </a:lnTo>
                <a:lnTo>
                  <a:pt x="6716" y="1995"/>
                </a:lnTo>
                <a:lnTo>
                  <a:pt x="7300" y="1995"/>
                </a:lnTo>
                <a:lnTo>
                  <a:pt x="7324" y="1971"/>
                </a:lnTo>
                <a:close/>
                <a:moveTo>
                  <a:pt x="6935" y="1533"/>
                </a:moveTo>
                <a:lnTo>
                  <a:pt x="6497" y="1582"/>
                </a:lnTo>
                <a:lnTo>
                  <a:pt x="6083" y="1679"/>
                </a:lnTo>
                <a:lnTo>
                  <a:pt x="5864" y="1703"/>
                </a:lnTo>
                <a:lnTo>
                  <a:pt x="5621" y="1752"/>
                </a:lnTo>
                <a:lnTo>
                  <a:pt x="5353" y="1825"/>
                </a:lnTo>
                <a:lnTo>
                  <a:pt x="5110" y="1922"/>
                </a:lnTo>
                <a:lnTo>
                  <a:pt x="4842" y="2044"/>
                </a:lnTo>
                <a:lnTo>
                  <a:pt x="4599" y="2166"/>
                </a:lnTo>
                <a:lnTo>
                  <a:pt x="4112" y="2458"/>
                </a:lnTo>
                <a:lnTo>
                  <a:pt x="3650" y="2774"/>
                </a:lnTo>
                <a:lnTo>
                  <a:pt x="3212" y="3115"/>
                </a:lnTo>
                <a:lnTo>
                  <a:pt x="2823" y="3504"/>
                </a:lnTo>
                <a:lnTo>
                  <a:pt x="2458" y="3918"/>
                </a:lnTo>
                <a:lnTo>
                  <a:pt x="2312" y="4161"/>
                </a:lnTo>
                <a:lnTo>
                  <a:pt x="2166" y="4380"/>
                </a:lnTo>
                <a:lnTo>
                  <a:pt x="2020" y="4623"/>
                </a:lnTo>
                <a:lnTo>
                  <a:pt x="1923" y="4867"/>
                </a:lnTo>
                <a:lnTo>
                  <a:pt x="1801" y="5110"/>
                </a:lnTo>
                <a:lnTo>
                  <a:pt x="1728" y="5378"/>
                </a:lnTo>
                <a:lnTo>
                  <a:pt x="1631" y="5645"/>
                </a:lnTo>
                <a:lnTo>
                  <a:pt x="1582" y="5913"/>
                </a:lnTo>
                <a:lnTo>
                  <a:pt x="1533" y="6181"/>
                </a:lnTo>
                <a:lnTo>
                  <a:pt x="1509" y="6473"/>
                </a:lnTo>
                <a:lnTo>
                  <a:pt x="1509" y="6765"/>
                </a:lnTo>
                <a:lnTo>
                  <a:pt x="1509" y="7057"/>
                </a:lnTo>
                <a:lnTo>
                  <a:pt x="1558" y="7349"/>
                </a:lnTo>
                <a:lnTo>
                  <a:pt x="1606" y="7640"/>
                </a:lnTo>
                <a:lnTo>
                  <a:pt x="1679" y="7932"/>
                </a:lnTo>
                <a:lnTo>
                  <a:pt x="1752" y="8224"/>
                </a:lnTo>
                <a:lnTo>
                  <a:pt x="1874" y="8492"/>
                </a:lnTo>
                <a:lnTo>
                  <a:pt x="1996" y="8760"/>
                </a:lnTo>
                <a:lnTo>
                  <a:pt x="2142" y="9027"/>
                </a:lnTo>
                <a:lnTo>
                  <a:pt x="2312" y="9295"/>
                </a:lnTo>
                <a:lnTo>
                  <a:pt x="2507" y="9538"/>
                </a:lnTo>
                <a:lnTo>
                  <a:pt x="2726" y="9782"/>
                </a:lnTo>
                <a:lnTo>
                  <a:pt x="2944" y="10001"/>
                </a:lnTo>
                <a:lnTo>
                  <a:pt x="3188" y="10195"/>
                </a:lnTo>
                <a:lnTo>
                  <a:pt x="3699" y="10585"/>
                </a:lnTo>
                <a:lnTo>
                  <a:pt x="3991" y="10779"/>
                </a:lnTo>
                <a:lnTo>
                  <a:pt x="4283" y="10950"/>
                </a:lnTo>
                <a:lnTo>
                  <a:pt x="4599" y="11120"/>
                </a:lnTo>
                <a:lnTo>
                  <a:pt x="4915" y="11266"/>
                </a:lnTo>
                <a:lnTo>
                  <a:pt x="5232" y="11412"/>
                </a:lnTo>
                <a:lnTo>
                  <a:pt x="5572" y="11509"/>
                </a:lnTo>
                <a:lnTo>
                  <a:pt x="5889" y="11607"/>
                </a:lnTo>
                <a:lnTo>
                  <a:pt x="6254" y="11680"/>
                </a:lnTo>
                <a:lnTo>
                  <a:pt x="6594" y="11704"/>
                </a:lnTo>
                <a:lnTo>
                  <a:pt x="6959" y="11728"/>
                </a:lnTo>
                <a:lnTo>
                  <a:pt x="7300" y="11680"/>
                </a:lnTo>
                <a:lnTo>
                  <a:pt x="7641" y="11631"/>
                </a:lnTo>
                <a:lnTo>
                  <a:pt x="7981" y="11534"/>
                </a:lnTo>
                <a:lnTo>
                  <a:pt x="8322" y="11436"/>
                </a:lnTo>
                <a:lnTo>
                  <a:pt x="8638" y="11290"/>
                </a:lnTo>
                <a:lnTo>
                  <a:pt x="8955" y="11120"/>
                </a:lnTo>
                <a:lnTo>
                  <a:pt x="9344" y="10877"/>
                </a:lnTo>
                <a:lnTo>
                  <a:pt x="9733" y="10609"/>
                </a:lnTo>
                <a:lnTo>
                  <a:pt x="10074" y="10293"/>
                </a:lnTo>
                <a:lnTo>
                  <a:pt x="10390" y="9976"/>
                </a:lnTo>
                <a:lnTo>
                  <a:pt x="10658" y="9611"/>
                </a:lnTo>
                <a:lnTo>
                  <a:pt x="10925" y="9222"/>
                </a:lnTo>
                <a:lnTo>
                  <a:pt x="11144" y="8808"/>
                </a:lnTo>
                <a:lnTo>
                  <a:pt x="11339" y="8395"/>
                </a:lnTo>
                <a:lnTo>
                  <a:pt x="11509" y="7957"/>
                </a:lnTo>
                <a:lnTo>
                  <a:pt x="11631" y="7519"/>
                </a:lnTo>
                <a:lnTo>
                  <a:pt x="11704" y="7081"/>
                </a:lnTo>
                <a:lnTo>
                  <a:pt x="11753" y="6619"/>
                </a:lnTo>
                <a:lnTo>
                  <a:pt x="11753" y="6156"/>
                </a:lnTo>
                <a:lnTo>
                  <a:pt x="11728" y="5694"/>
                </a:lnTo>
                <a:lnTo>
                  <a:pt x="11655" y="5256"/>
                </a:lnTo>
                <a:lnTo>
                  <a:pt x="11534" y="4794"/>
                </a:lnTo>
                <a:lnTo>
                  <a:pt x="11363" y="4404"/>
                </a:lnTo>
                <a:lnTo>
                  <a:pt x="11169" y="4015"/>
                </a:lnTo>
                <a:lnTo>
                  <a:pt x="10950" y="3650"/>
                </a:lnTo>
                <a:lnTo>
                  <a:pt x="10682" y="3285"/>
                </a:lnTo>
                <a:lnTo>
                  <a:pt x="10390" y="2969"/>
                </a:lnTo>
                <a:lnTo>
                  <a:pt x="10074" y="2677"/>
                </a:lnTo>
                <a:lnTo>
                  <a:pt x="9733" y="2409"/>
                </a:lnTo>
                <a:lnTo>
                  <a:pt x="9393" y="2166"/>
                </a:lnTo>
                <a:lnTo>
                  <a:pt x="9003" y="1971"/>
                </a:lnTo>
                <a:lnTo>
                  <a:pt x="8614" y="1801"/>
                </a:lnTo>
                <a:lnTo>
                  <a:pt x="8200" y="1655"/>
                </a:lnTo>
                <a:lnTo>
                  <a:pt x="7787" y="1582"/>
                </a:lnTo>
                <a:lnTo>
                  <a:pt x="7349" y="1533"/>
                </a:lnTo>
                <a:close/>
                <a:moveTo>
                  <a:pt x="12118" y="11558"/>
                </a:moveTo>
                <a:lnTo>
                  <a:pt x="12142" y="11582"/>
                </a:lnTo>
                <a:lnTo>
                  <a:pt x="11972" y="11777"/>
                </a:lnTo>
                <a:lnTo>
                  <a:pt x="12093" y="11631"/>
                </a:lnTo>
                <a:lnTo>
                  <a:pt x="12118" y="11558"/>
                </a:lnTo>
                <a:close/>
                <a:moveTo>
                  <a:pt x="6789" y="584"/>
                </a:moveTo>
                <a:lnTo>
                  <a:pt x="7154" y="608"/>
                </a:lnTo>
                <a:lnTo>
                  <a:pt x="7519" y="657"/>
                </a:lnTo>
                <a:lnTo>
                  <a:pt x="7884" y="706"/>
                </a:lnTo>
                <a:lnTo>
                  <a:pt x="8225" y="803"/>
                </a:lnTo>
                <a:lnTo>
                  <a:pt x="8565" y="900"/>
                </a:lnTo>
                <a:lnTo>
                  <a:pt x="8906" y="1022"/>
                </a:lnTo>
                <a:lnTo>
                  <a:pt x="9247" y="1144"/>
                </a:lnTo>
                <a:lnTo>
                  <a:pt x="9563" y="1314"/>
                </a:lnTo>
                <a:lnTo>
                  <a:pt x="9879" y="1484"/>
                </a:lnTo>
                <a:lnTo>
                  <a:pt x="10171" y="1679"/>
                </a:lnTo>
                <a:lnTo>
                  <a:pt x="10439" y="1874"/>
                </a:lnTo>
                <a:lnTo>
                  <a:pt x="10707" y="2093"/>
                </a:lnTo>
                <a:lnTo>
                  <a:pt x="10950" y="2312"/>
                </a:lnTo>
                <a:lnTo>
                  <a:pt x="11193" y="2555"/>
                </a:lnTo>
                <a:lnTo>
                  <a:pt x="11485" y="2896"/>
                </a:lnTo>
                <a:lnTo>
                  <a:pt x="11753" y="3261"/>
                </a:lnTo>
                <a:lnTo>
                  <a:pt x="11996" y="3626"/>
                </a:lnTo>
                <a:lnTo>
                  <a:pt x="12191" y="4015"/>
                </a:lnTo>
                <a:lnTo>
                  <a:pt x="12361" y="4404"/>
                </a:lnTo>
                <a:lnTo>
                  <a:pt x="12507" y="4818"/>
                </a:lnTo>
                <a:lnTo>
                  <a:pt x="12629" y="5232"/>
                </a:lnTo>
                <a:lnTo>
                  <a:pt x="12702" y="5645"/>
                </a:lnTo>
                <a:lnTo>
                  <a:pt x="12750" y="6059"/>
                </a:lnTo>
                <a:lnTo>
                  <a:pt x="12775" y="6473"/>
                </a:lnTo>
                <a:lnTo>
                  <a:pt x="12775" y="6911"/>
                </a:lnTo>
                <a:lnTo>
                  <a:pt x="12726" y="7324"/>
                </a:lnTo>
                <a:lnTo>
                  <a:pt x="12653" y="7762"/>
                </a:lnTo>
                <a:lnTo>
                  <a:pt x="12556" y="8176"/>
                </a:lnTo>
                <a:lnTo>
                  <a:pt x="12434" y="8589"/>
                </a:lnTo>
                <a:lnTo>
                  <a:pt x="12264" y="9003"/>
                </a:lnTo>
                <a:lnTo>
                  <a:pt x="12045" y="9465"/>
                </a:lnTo>
                <a:lnTo>
                  <a:pt x="11801" y="9903"/>
                </a:lnTo>
                <a:lnTo>
                  <a:pt x="11534" y="10293"/>
                </a:lnTo>
                <a:lnTo>
                  <a:pt x="11217" y="10682"/>
                </a:lnTo>
                <a:lnTo>
                  <a:pt x="10901" y="11047"/>
                </a:lnTo>
                <a:lnTo>
                  <a:pt x="10536" y="11388"/>
                </a:lnTo>
                <a:lnTo>
                  <a:pt x="10171" y="11680"/>
                </a:lnTo>
                <a:lnTo>
                  <a:pt x="9782" y="11947"/>
                </a:lnTo>
                <a:lnTo>
                  <a:pt x="9368" y="12191"/>
                </a:lnTo>
                <a:lnTo>
                  <a:pt x="8930" y="12385"/>
                </a:lnTo>
                <a:lnTo>
                  <a:pt x="8468" y="12556"/>
                </a:lnTo>
                <a:lnTo>
                  <a:pt x="8006" y="12677"/>
                </a:lnTo>
                <a:lnTo>
                  <a:pt x="7543" y="12750"/>
                </a:lnTo>
                <a:lnTo>
                  <a:pt x="7032" y="12775"/>
                </a:lnTo>
                <a:lnTo>
                  <a:pt x="6546" y="12775"/>
                </a:lnTo>
                <a:lnTo>
                  <a:pt x="6035" y="12702"/>
                </a:lnTo>
                <a:lnTo>
                  <a:pt x="5597" y="12604"/>
                </a:lnTo>
                <a:lnTo>
                  <a:pt x="5159" y="12483"/>
                </a:lnTo>
                <a:lnTo>
                  <a:pt x="4721" y="12337"/>
                </a:lnTo>
                <a:lnTo>
                  <a:pt x="4307" y="12166"/>
                </a:lnTo>
                <a:lnTo>
                  <a:pt x="3893" y="11947"/>
                </a:lnTo>
                <a:lnTo>
                  <a:pt x="3504" y="11728"/>
                </a:lnTo>
                <a:lnTo>
                  <a:pt x="3115" y="11485"/>
                </a:lnTo>
                <a:lnTo>
                  <a:pt x="2774" y="11193"/>
                </a:lnTo>
                <a:lnTo>
                  <a:pt x="2434" y="10901"/>
                </a:lnTo>
                <a:lnTo>
                  <a:pt x="2117" y="10560"/>
                </a:lnTo>
                <a:lnTo>
                  <a:pt x="1825" y="10220"/>
                </a:lnTo>
                <a:lnTo>
                  <a:pt x="1558" y="9855"/>
                </a:lnTo>
                <a:lnTo>
                  <a:pt x="1314" y="9465"/>
                </a:lnTo>
                <a:lnTo>
                  <a:pt x="1095" y="9052"/>
                </a:lnTo>
                <a:lnTo>
                  <a:pt x="925" y="8638"/>
                </a:lnTo>
                <a:lnTo>
                  <a:pt x="779" y="8200"/>
                </a:lnTo>
                <a:lnTo>
                  <a:pt x="682" y="7811"/>
                </a:lnTo>
                <a:lnTo>
                  <a:pt x="609" y="7446"/>
                </a:lnTo>
                <a:lnTo>
                  <a:pt x="560" y="7081"/>
                </a:lnTo>
                <a:lnTo>
                  <a:pt x="560" y="6716"/>
                </a:lnTo>
                <a:lnTo>
                  <a:pt x="560" y="6351"/>
                </a:lnTo>
                <a:lnTo>
                  <a:pt x="584" y="5986"/>
                </a:lnTo>
                <a:lnTo>
                  <a:pt x="633" y="5645"/>
                </a:lnTo>
                <a:lnTo>
                  <a:pt x="706" y="5305"/>
                </a:lnTo>
                <a:lnTo>
                  <a:pt x="803" y="4964"/>
                </a:lnTo>
                <a:lnTo>
                  <a:pt x="925" y="4648"/>
                </a:lnTo>
                <a:lnTo>
                  <a:pt x="1047" y="4307"/>
                </a:lnTo>
                <a:lnTo>
                  <a:pt x="1217" y="3991"/>
                </a:lnTo>
                <a:lnTo>
                  <a:pt x="1387" y="3674"/>
                </a:lnTo>
                <a:lnTo>
                  <a:pt x="1606" y="3382"/>
                </a:lnTo>
                <a:lnTo>
                  <a:pt x="1825" y="3090"/>
                </a:lnTo>
                <a:lnTo>
                  <a:pt x="2069" y="2798"/>
                </a:lnTo>
                <a:lnTo>
                  <a:pt x="2361" y="2506"/>
                </a:lnTo>
                <a:lnTo>
                  <a:pt x="2726" y="2190"/>
                </a:lnTo>
                <a:lnTo>
                  <a:pt x="3163" y="1849"/>
                </a:lnTo>
                <a:lnTo>
                  <a:pt x="3674" y="1509"/>
                </a:lnTo>
                <a:lnTo>
                  <a:pt x="4210" y="1217"/>
                </a:lnTo>
                <a:lnTo>
                  <a:pt x="4502" y="1071"/>
                </a:lnTo>
                <a:lnTo>
                  <a:pt x="4794" y="949"/>
                </a:lnTo>
                <a:lnTo>
                  <a:pt x="5110" y="852"/>
                </a:lnTo>
                <a:lnTo>
                  <a:pt x="5402" y="754"/>
                </a:lnTo>
                <a:lnTo>
                  <a:pt x="5718" y="681"/>
                </a:lnTo>
                <a:lnTo>
                  <a:pt x="6035" y="633"/>
                </a:lnTo>
                <a:lnTo>
                  <a:pt x="6400" y="608"/>
                </a:lnTo>
                <a:lnTo>
                  <a:pt x="6789" y="584"/>
                </a:lnTo>
                <a:close/>
                <a:moveTo>
                  <a:pt x="11704" y="10998"/>
                </a:moveTo>
                <a:lnTo>
                  <a:pt x="11923" y="11315"/>
                </a:lnTo>
                <a:lnTo>
                  <a:pt x="11874" y="11339"/>
                </a:lnTo>
                <a:lnTo>
                  <a:pt x="11850" y="11363"/>
                </a:lnTo>
                <a:lnTo>
                  <a:pt x="11607" y="11607"/>
                </a:lnTo>
                <a:lnTo>
                  <a:pt x="11339" y="11826"/>
                </a:lnTo>
                <a:lnTo>
                  <a:pt x="11071" y="11996"/>
                </a:lnTo>
                <a:lnTo>
                  <a:pt x="10950" y="12093"/>
                </a:lnTo>
                <a:lnTo>
                  <a:pt x="10925" y="12166"/>
                </a:lnTo>
                <a:lnTo>
                  <a:pt x="10901" y="12239"/>
                </a:lnTo>
                <a:lnTo>
                  <a:pt x="10901" y="12264"/>
                </a:lnTo>
                <a:lnTo>
                  <a:pt x="10974" y="12288"/>
                </a:lnTo>
                <a:lnTo>
                  <a:pt x="11047" y="12288"/>
                </a:lnTo>
                <a:lnTo>
                  <a:pt x="11217" y="12264"/>
                </a:lnTo>
                <a:lnTo>
                  <a:pt x="11363" y="12191"/>
                </a:lnTo>
                <a:lnTo>
                  <a:pt x="11509" y="12093"/>
                </a:lnTo>
                <a:lnTo>
                  <a:pt x="11826" y="11899"/>
                </a:lnTo>
                <a:lnTo>
                  <a:pt x="11972" y="11777"/>
                </a:lnTo>
                <a:lnTo>
                  <a:pt x="11850" y="11899"/>
                </a:lnTo>
                <a:lnTo>
                  <a:pt x="11728" y="11996"/>
                </a:lnTo>
                <a:lnTo>
                  <a:pt x="11485" y="12191"/>
                </a:lnTo>
                <a:lnTo>
                  <a:pt x="11363" y="12288"/>
                </a:lnTo>
                <a:lnTo>
                  <a:pt x="11339" y="12361"/>
                </a:lnTo>
                <a:lnTo>
                  <a:pt x="11339" y="12434"/>
                </a:lnTo>
                <a:lnTo>
                  <a:pt x="11363" y="12483"/>
                </a:lnTo>
                <a:lnTo>
                  <a:pt x="11412" y="12531"/>
                </a:lnTo>
                <a:lnTo>
                  <a:pt x="11485" y="12556"/>
                </a:lnTo>
                <a:lnTo>
                  <a:pt x="11558" y="12531"/>
                </a:lnTo>
                <a:lnTo>
                  <a:pt x="11728" y="12483"/>
                </a:lnTo>
                <a:lnTo>
                  <a:pt x="11874" y="12385"/>
                </a:lnTo>
                <a:lnTo>
                  <a:pt x="12020" y="12288"/>
                </a:lnTo>
                <a:lnTo>
                  <a:pt x="12239" y="12118"/>
                </a:lnTo>
                <a:lnTo>
                  <a:pt x="12361" y="12020"/>
                </a:lnTo>
                <a:lnTo>
                  <a:pt x="12434" y="11899"/>
                </a:lnTo>
                <a:lnTo>
                  <a:pt x="12507" y="11947"/>
                </a:lnTo>
                <a:lnTo>
                  <a:pt x="12288" y="12142"/>
                </a:lnTo>
                <a:lnTo>
                  <a:pt x="12069" y="12337"/>
                </a:lnTo>
                <a:lnTo>
                  <a:pt x="11826" y="12556"/>
                </a:lnTo>
                <a:lnTo>
                  <a:pt x="11728" y="12677"/>
                </a:lnTo>
                <a:lnTo>
                  <a:pt x="11655" y="12823"/>
                </a:lnTo>
                <a:lnTo>
                  <a:pt x="11631" y="12896"/>
                </a:lnTo>
                <a:lnTo>
                  <a:pt x="11680" y="12969"/>
                </a:lnTo>
                <a:lnTo>
                  <a:pt x="11753" y="12994"/>
                </a:lnTo>
                <a:lnTo>
                  <a:pt x="11826" y="12994"/>
                </a:lnTo>
                <a:lnTo>
                  <a:pt x="11972" y="12945"/>
                </a:lnTo>
                <a:lnTo>
                  <a:pt x="12118" y="12848"/>
                </a:lnTo>
                <a:lnTo>
                  <a:pt x="12385" y="12629"/>
                </a:lnTo>
                <a:lnTo>
                  <a:pt x="12604" y="12458"/>
                </a:lnTo>
                <a:lnTo>
                  <a:pt x="12823" y="12264"/>
                </a:lnTo>
                <a:lnTo>
                  <a:pt x="12872" y="12312"/>
                </a:lnTo>
                <a:lnTo>
                  <a:pt x="12604" y="12702"/>
                </a:lnTo>
                <a:lnTo>
                  <a:pt x="12483" y="12848"/>
                </a:lnTo>
                <a:lnTo>
                  <a:pt x="12361" y="12969"/>
                </a:lnTo>
                <a:lnTo>
                  <a:pt x="12215" y="13067"/>
                </a:lnTo>
                <a:lnTo>
                  <a:pt x="12093" y="13213"/>
                </a:lnTo>
                <a:lnTo>
                  <a:pt x="12093" y="13261"/>
                </a:lnTo>
                <a:lnTo>
                  <a:pt x="12093" y="13310"/>
                </a:lnTo>
                <a:lnTo>
                  <a:pt x="12118" y="13334"/>
                </a:lnTo>
                <a:lnTo>
                  <a:pt x="12166" y="13359"/>
                </a:lnTo>
                <a:lnTo>
                  <a:pt x="12312" y="13359"/>
                </a:lnTo>
                <a:lnTo>
                  <a:pt x="12458" y="13334"/>
                </a:lnTo>
                <a:lnTo>
                  <a:pt x="12604" y="13261"/>
                </a:lnTo>
                <a:lnTo>
                  <a:pt x="12750" y="13140"/>
                </a:lnTo>
                <a:lnTo>
                  <a:pt x="12896" y="13042"/>
                </a:lnTo>
                <a:lnTo>
                  <a:pt x="12994" y="12896"/>
                </a:lnTo>
                <a:lnTo>
                  <a:pt x="13115" y="12750"/>
                </a:lnTo>
                <a:lnTo>
                  <a:pt x="13188" y="12604"/>
                </a:lnTo>
                <a:lnTo>
                  <a:pt x="13505" y="12872"/>
                </a:lnTo>
                <a:lnTo>
                  <a:pt x="13407" y="12945"/>
                </a:lnTo>
                <a:lnTo>
                  <a:pt x="13310" y="13018"/>
                </a:lnTo>
                <a:lnTo>
                  <a:pt x="13115" y="13213"/>
                </a:lnTo>
                <a:lnTo>
                  <a:pt x="12896" y="13359"/>
                </a:lnTo>
                <a:lnTo>
                  <a:pt x="12677" y="13529"/>
                </a:lnTo>
                <a:lnTo>
                  <a:pt x="12653" y="13553"/>
                </a:lnTo>
                <a:lnTo>
                  <a:pt x="12629" y="13602"/>
                </a:lnTo>
                <a:lnTo>
                  <a:pt x="12653" y="13651"/>
                </a:lnTo>
                <a:lnTo>
                  <a:pt x="12677" y="13699"/>
                </a:lnTo>
                <a:lnTo>
                  <a:pt x="12750" y="13724"/>
                </a:lnTo>
                <a:lnTo>
                  <a:pt x="12848" y="13748"/>
                </a:lnTo>
                <a:lnTo>
                  <a:pt x="12921" y="13748"/>
                </a:lnTo>
                <a:lnTo>
                  <a:pt x="12994" y="13724"/>
                </a:lnTo>
                <a:lnTo>
                  <a:pt x="13140" y="13651"/>
                </a:lnTo>
                <a:lnTo>
                  <a:pt x="13286" y="13578"/>
                </a:lnTo>
                <a:lnTo>
                  <a:pt x="13407" y="13480"/>
                </a:lnTo>
                <a:lnTo>
                  <a:pt x="13553" y="13383"/>
                </a:lnTo>
                <a:lnTo>
                  <a:pt x="13675" y="13237"/>
                </a:lnTo>
                <a:lnTo>
                  <a:pt x="13724" y="13164"/>
                </a:lnTo>
                <a:lnTo>
                  <a:pt x="13748" y="13091"/>
                </a:lnTo>
                <a:lnTo>
                  <a:pt x="13943" y="13286"/>
                </a:lnTo>
                <a:lnTo>
                  <a:pt x="13918" y="13286"/>
                </a:lnTo>
                <a:lnTo>
                  <a:pt x="13772" y="13383"/>
                </a:lnTo>
                <a:lnTo>
                  <a:pt x="13675" y="13505"/>
                </a:lnTo>
                <a:lnTo>
                  <a:pt x="13456" y="13748"/>
                </a:lnTo>
                <a:lnTo>
                  <a:pt x="13237" y="13967"/>
                </a:lnTo>
                <a:lnTo>
                  <a:pt x="13140" y="14064"/>
                </a:lnTo>
                <a:lnTo>
                  <a:pt x="13067" y="14210"/>
                </a:lnTo>
                <a:lnTo>
                  <a:pt x="13042" y="14235"/>
                </a:lnTo>
                <a:lnTo>
                  <a:pt x="13067" y="14259"/>
                </a:lnTo>
                <a:lnTo>
                  <a:pt x="13067" y="14308"/>
                </a:lnTo>
                <a:lnTo>
                  <a:pt x="13115" y="14308"/>
                </a:lnTo>
                <a:lnTo>
                  <a:pt x="13261" y="14259"/>
                </a:lnTo>
                <a:lnTo>
                  <a:pt x="13407" y="14210"/>
                </a:lnTo>
                <a:lnTo>
                  <a:pt x="13651" y="14040"/>
                </a:lnTo>
                <a:lnTo>
                  <a:pt x="13797" y="13918"/>
                </a:lnTo>
                <a:lnTo>
                  <a:pt x="13943" y="13797"/>
                </a:lnTo>
                <a:lnTo>
                  <a:pt x="14064" y="13626"/>
                </a:lnTo>
                <a:lnTo>
                  <a:pt x="14137" y="13480"/>
                </a:lnTo>
                <a:lnTo>
                  <a:pt x="14332" y="13675"/>
                </a:lnTo>
                <a:lnTo>
                  <a:pt x="14186" y="13918"/>
                </a:lnTo>
                <a:lnTo>
                  <a:pt x="14089" y="14040"/>
                </a:lnTo>
                <a:lnTo>
                  <a:pt x="13991" y="14137"/>
                </a:lnTo>
                <a:lnTo>
                  <a:pt x="13870" y="14235"/>
                </a:lnTo>
                <a:lnTo>
                  <a:pt x="13748" y="14308"/>
                </a:lnTo>
                <a:lnTo>
                  <a:pt x="13626" y="14381"/>
                </a:lnTo>
                <a:lnTo>
                  <a:pt x="13505" y="14454"/>
                </a:lnTo>
                <a:lnTo>
                  <a:pt x="13505" y="14502"/>
                </a:lnTo>
                <a:lnTo>
                  <a:pt x="13480" y="14527"/>
                </a:lnTo>
                <a:lnTo>
                  <a:pt x="13505" y="14600"/>
                </a:lnTo>
                <a:lnTo>
                  <a:pt x="13602" y="14648"/>
                </a:lnTo>
                <a:lnTo>
                  <a:pt x="13675" y="14673"/>
                </a:lnTo>
                <a:lnTo>
                  <a:pt x="13772" y="14673"/>
                </a:lnTo>
                <a:lnTo>
                  <a:pt x="13894" y="14648"/>
                </a:lnTo>
                <a:lnTo>
                  <a:pt x="14089" y="14551"/>
                </a:lnTo>
                <a:lnTo>
                  <a:pt x="14235" y="14454"/>
                </a:lnTo>
                <a:lnTo>
                  <a:pt x="14356" y="14356"/>
                </a:lnTo>
                <a:lnTo>
                  <a:pt x="14454" y="14235"/>
                </a:lnTo>
                <a:lnTo>
                  <a:pt x="14575" y="14113"/>
                </a:lnTo>
                <a:lnTo>
                  <a:pt x="14648" y="13967"/>
                </a:lnTo>
                <a:lnTo>
                  <a:pt x="14867" y="14210"/>
                </a:lnTo>
                <a:lnTo>
                  <a:pt x="14843" y="14210"/>
                </a:lnTo>
                <a:lnTo>
                  <a:pt x="14721" y="14259"/>
                </a:lnTo>
                <a:lnTo>
                  <a:pt x="14624" y="14332"/>
                </a:lnTo>
                <a:lnTo>
                  <a:pt x="14454" y="14527"/>
                </a:lnTo>
                <a:lnTo>
                  <a:pt x="14235" y="14746"/>
                </a:lnTo>
                <a:lnTo>
                  <a:pt x="14113" y="14867"/>
                </a:lnTo>
                <a:lnTo>
                  <a:pt x="13991" y="14940"/>
                </a:lnTo>
                <a:lnTo>
                  <a:pt x="13967" y="14989"/>
                </a:lnTo>
                <a:lnTo>
                  <a:pt x="13967" y="15038"/>
                </a:lnTo>
                <a:lnTo>
                  <a:pt x="14016" y="15086"/>
                </a:lnTo>
                <a:lnTo>
                  <a:pt x="14064" y="15086"/>
                </a:lnTo>
                <a:lnTo>
                  <a:pt x="14356" y="15013"/>
                </a:lnTo>
                <a:lnTo>
                  <a:pt x="14478" y="14940"/>
                </a:lnTo>
                <a:lnTo>
                  <a:pt x="14624" y="14867"/>
                </a:lnTo>
                <a:lnTo>
                  <a:pt x="14867" y="14648"/>
                </a:lnTo>
                <a:lnTo>
                  <a:pt x="14965" y="14527"/>
                </a:lnTo>
                <a:lnTo>
                  <a:pt x="15038" y="14405"/>
                </a:lnTo>
                <a:lnTo>
                  <a:pt x="15038" y="14381"/>
                </a:lnTo>
                <a:lnTo>
                  <a:pt x="15330" y="14673"/>
                </a:lnTo>
                <a:lnTo>
                  <a:pt x="15111" y="14867"/>
                </a:lnTo>
                <a:lnTo>
                  <a:pt x="14892" y="15062"/>
                </a:lnTo>
                <a:lnTo>
                  <a:pt x="14648" y="15232"/>
                </a:lnTo>
                <a:lnTo>
                  <a:pt x="14527" y="15330"/>
                </a:lnTo>
                <a:lnTo>
                  <a:pt x="14429" y="15427"/>
                </a:lnTo>
                <a:lnTo>
                  <a:pt x="14405" y="15451"/>
                </a:lnTo>
                <a:lnTo>
                  <a:pt x="14405" y="15500"/>
                </a:lnTo>
                <a:lnTo>
                  <a:pt x="14429" y="15524"/>
                </a:lnTo>
                <a:lnTo>
                  <a:pt x="14454" y="15549"/>
                </a:lnTo>
                <a:lnTo>
                  <a:pt x="14624" y="15573"/>
                </a:lnTo>
                <a:lnTo>
                  <a:pt x="14770" y="15549"/>
                </a:lnTo>
                <a:lnTo>
                  <a:pt x="14940" y="15476"/>
                </a:lnTo>
                <a:lnTo>
                  <a:pt x="15086" y="15378"/>
                </a:lnTo>
                <a:lnTo>
                  <a:pt x="15232" y="15281"/>
                </a:lnTo>
                <a:lnTo>
                  <a:pt x="15354" y="15159"/>
                </a:lnTo>
                <a:lnTo>
                  <a:pt x="15573" y="14916"/>
                </a:lnTo>
                <a:lnTo>
                  <a:pt x="15743" y="15111"/>
                </a:lnTo>
                <a:lnTo>
                  <a:pt x="15476" y="15378"/>
                </a:lnTo>
                <a:lnTo>
                  <a:pt x="15330" y="15476"/>
                </a:lnTo>
                <a:lnTo>
                  <a:pt x="15184" y="15573"/>
                </a:lnTo>
                <a:lnTo>
                  <a:pt x="15038" y="15670"/>
                </a:lnTo>
                <a:lnTo>
                  <a:pt x="14892" y="15792"/>
                </a:lnTo>
                <a:lnTo>
                  <a:pt x="14843" y="15840"/>
                </a:lnTo>
                <a:lnTo>
                  <a:pt x="14867" y="15913"/>
                </a:lnTo>
                <a:lnTo>
                  <a:pt x="14892" y="15986"/>
                </a:lnTo>
                <a:lnTo>
                  <a:pt x="14940" y="16011"/>
                </a:lnTo>
                <a:lnTo>
                  <a:pt x="15038" y="16035"/>
                </a:lnTo>
                <a:lnTo>
                  <a:pt x="15159" y="16011"/>
                </a:lnTo>
                <a:lnTo>
                  <a:pt x="15354" y="15962"/>
                </a:lnTo>
                <a:lnTo>
                  <a:pt x="15524" y="15865"/>
                </a:lnTo>
                <a:lnTo>
                  <a:pt x="15695" y="15767"/>
                </a:lnTo>
                <a:lnTo>
                  <a:pt x="15889" y="15597"/>
                </a:lnTo>
                <a:lnTo>
                  <a:pt x="16060" y="15427"/>
                </a:lnTo>
                <a:lnTo>
                  <a:pt x="16352" y="15694"/>
                </a:lnTo>
                <a:lnTo>
                  <a:pt x="16181" y="15865"/>
                </a:lnTo>
                <a:lnTo>
                  <a:pt x="16011" y="16011"/>
                </a:lnTo>
                <a:lnTo>
                  <a:pt x="15743" y="16157"/>
                </a:lnTo>
                <a:lnTo>
                  <a:pt x="15500" y="16303"/>
                </a:lnTo>
                <a:lnTo>
                  <a:pt x="15451" y="16327"/>
                </a:lnTo>
                <a:lnTo>
                  <a:pt x="15451" y="16376"/>
                </a:lnTo>
                <a:lnTo>
                  <a:pt x="15476" y="16400"/>
                </a:lnTo>
                <a:lnTo>
                  <a:pt x="15524" y="16424"/>
                </a:lnTo>
                <a:lnTo>
                  <a:pt x="15719" y="16424"/>
                </a:lnTo>
                <a:lnTo>
                  <a:pt x="15889" y="16449"/>
                </a:lnTo>
                <a:lnTo>
                  <a:pt x="16084" y="16400"/>
                </a:lnTo>
                <a:lnTo>
                  <a:pt x="16254" y="16351"/>
                </a:lnTo>
                <a:lnTo>
                  <a:pt x="16400" y="16254"/>
                </a:lnTo>
                <a:lnTo>
                  <a:pt x="16522" y="16157"/>
                </a:lnTo>
                <a:lnTo>
                  <a:pt x="16498" y="16254"/>
                </a:lnTo>
                <a:lnTo>
                  <a:pt x="16400" y="16376"/>
                </a:lnTo>
                <a:lnTo>
                  <a:pt x="16279" y="16473"/>
                </a:lnTo>
                <a:lnTo>
                  <a:pt x="16133" y="16546"/>
                </a:lnTo>
                <a:lnTo>
                  <a:pt x="15987" y="16619"/>
                </a:lnTo>
                <a:lnTo>
                  <a:pt x="15768" y="16668"/>
                </a:lnTo>
                <a:lnTo>
                  <a:pt x="15451" y="16765"/>
                </a:lnTo>
                <a:lnTo>
                  <a:pt x="15427" y="16692"/>
                </a:lnTo>
                <a:lnTo>
                  <a:pt x="15354" y="16643"/>
                </a:lnTo>
                <a:lnTo>
                  <a:pt x="15208" y="16546"/>
                </a:lnTo>
                <a:lnTo>
                  <a:pt x="15062" y="16400"/>
                </a:lnTo>
                <a:lnTo>
                  <a:pt x="14770" y="16132"/>
                </a:lnTo>
                <a:lnTo>
                  <a:pt x="14016" y="15524"/>
                </a:lnTo>
                <a:lnTo>
                  <a:pt x="13626" y="15159"/>
                </a:lnTo>
                <a:lnTo>
                  <a:pt x="13261" y="14770"/>
                </a:lnTo>
                <a:lnTo>
                  <a:pt x="12556" y="14016"/>
                </a:lnTo>
                <a:lnTo>
                  <a:pt x="12312" y="13772"/>
                </a:lnTo>
                <a:lnTo>
                  <a:pt x="12045" y="13553"/>
                </a:lnTo>
                <a:lnTo>
                  <a:pt x="11485" y="13140"/>
                </a:lnTo>
                <a:lnTo>
                  <a:pt x="11217" y="12921"/>
                </a:lnTo>
                <a:lnTo>
                  <a:pt x="10950" y="12677"/>
                </a:lnTo>
                <a:lnTo>
                  <a:pt x="10707" y="12434"/>
                </a:lnTo>
                <a:lnTo>
                  <a:pt x="10512" y="12166"/>
                </a:lnTo>
                <a:lnTo>
                  <a:pt x="10828" y="11899"/>
                </a:lnTo>
                <a:lnTo>
                  <a:pt x="11144" y="11607"/>
                </a:lnTo>
                <a:lnTo>
                  <a:pt x="11436" y="11315"/>
                </a:lnTo>
                <a:lnTo>
                  <a:pt x="11704" y="10998"/>
                </a:lnTo>
                <a:close/>
                <a:moveTo>
                  <a:pt x="6400" y="0"/>
                </a:moveTo>
                <a:lnTo>
                  <a:pt x="5791" y="73"/>
                </a:lnTo>
                <a:lnTo>
                  <a:pt x="5183" y="170"/>
                </a:lnTo>
                <a:lnTo>
                  <a:pt x="4891" y="243"/>
                </a:lnTo>
                <a:lnTo>
                  <a:pt x="4599" y="341"/>
                </a:lnTo>
                <a:lnTo>
                  <a:pt x="4258" y="462"/>
                </a:lnTo>
                <a:lnTo>
                  <a:pt x="3918" y="633"/>
                </a:lnTo>
                <a:lnTo>
                  <a:pt x="3601" y="827"/>
                </a:lnTo>
                <a:lnTo>
                  <a:pt x="3285" y="1022"/>
                </a:lnTo>
                <a:lnTo>
                  <a:pt x="2969" y="1241"/>
                </a:lnTo>
                <a:lnTo>
                  <a:pt x="2677" y="1484"/>
                </a:lnTo>
                <a:lnTo>
                  <a:pt x="2117" y="1971"/>
                </a:lnTo>
                <a:lnTo>
                  <a:pt x="1850" y="2239"/>
                </a:lnTo>
                <a:lnTo>
                  <a:pt x="1606" y="2506"/>
                </a:lnTo>
                <a:lnTo>
                  <a:pt x="1363" y="2798"/>
                </a:lnTo>
                <a:lnTo>
                  <a:pt x="1168" y="3066"/>
                </a:lnTo>
                <a:lnTo>
                  <a:pt x="949" y="3382"/>
                </a:lnTo>
                <a:lnTo>
                  <a:pt x="779" y="3699"/>
                </a:lnTo>
                <a:lnTo>
                  <a:pt x="609" y="4015"/>
                </a:lnTo>
                <a:lnTo>
                  <a:pt x="463" y="4331"/>
                </a:lnTo>
                <a:lnTo>
                  <a:pt x="341" y="4672"/>
                </a:lnTo>
                <a:lnTo>
                  <a:pt x="244" y="5013"/>
                </a:lnTo>
                <a:lnTo>
                  <a:pt x="146" y="5353"/>
                </a:lnTo>
                <a:lnTo>
                  <a:pt x="73" y="5718"/>
                </a:lnTo>
                <a:lnTo>
                  <a:pt x="25" y="6083"/>
                </a:lnTo>
                <a:lnTo>
                  <a:pt x="0" y="6448"/>
                </a:lnTo>
                <a:lnTo>
                  <a:pt x="0" y="6813"/>
                </a:lnTo>
                <a:lnTo>
                  <a:pt x="0" y="7203"/>
                </a:lnTo>
                <a:lnTo>
                  <a:pt x="25" y="7592"/>
                </a:lnTo>
                <a:lnTo>
                  <a:pt x="98" y="7957"/>
                </a:lnTo>
                <a:lnTo>
                  <a:pt x="171" y="8346"/>
                </a:lnTo>
                <a:lnTo>
                  <a:pt x="268" y="8711"/>
                </a:lnTo>
                <a:lnTo>
                  <a:pt x="390" y="9076"/>
                </a:lnTo>
                <a:lnTo>
                  <a:pt x="560" y="9441"/>
                </a:lnTo>
                <a:lnTo>
                  <a:pt x="730" y="9782"/>
                </a:lnTo>
                <a:lnTo>
                  <a:pt x="925" y="10122"/>
                </a:lnTo>
                <a:lnTo>
                  <a:pt x="1168" y="10463"/>
                </a:lnTo>
                <a:lnTo>
                  <a:pt x="1436" y="10804"/>
                </a:lnTo>
                <a:lnTo>
                  <a:pt x="1704" y="11096"/>
                </a:lnTo>
                <a:lnTo>
                  <a:pt x="1996" y="11363"/>
                </a:lnTo>
                <a:lnTo>
                  <a:pt x="2312" y="11631"/>
                </a:lnTo>
                <a:lnTo>
                  <a:pt x="2628" y="11874"/>
                </a:lnTo>
                <a:lnTo>
                  <a:pt x="2969" y="12093"/>
                </a:lnTo>
                <a:lnTo>
                  <a:pt x="3334" y="12312"/>
                </a:lnTo>
                <a:lnTo>
                  <a:pt x="3747" y="12531"/>
                </a:lnTo>
                <a:lnTo>
                  <a:pt x="4161" y="12726"/>
                </a:lnTo>
                <a:lnTo>
                  <a:pt x="4599" y="12896"/>
                </a:lnTo>
                <a:lnTo>
                  <a:pt x="5037" y="13042"/>
                </a:lnTo>
                <a:lnTo>
                  <a:pt x="5499" y="13164"/>
                </a:lnTo>
                <a:lnTo>
                  <a:pt x="5937" y="13261"/>
                </a:lnTo>
                <a:lnTo>
                  <a:pt x="6400" y="13334"/>
                </a:lnTo>
                <a:lnTo>
                  <a:pt x="6862" y="13383"/>
                </a:lnTo>
                <a:lnTo>
                  <a:pt x="7324" y="13383"/>
                </a:lnTo>
                <a:lnTo>
                  <a:pt x="7787" y="13334"/>
                </a:lnTo>
                <a:lnTo>
                  <a:pt x="8225" y="13261"/>
                </a:lnTo>
                <a:lnTo>
                  <a:pt x="8638" y="13140"/>
                </a:lnTo>
                <a:lnTo>
                  <a:pt x="9076" y="12994"/>
                </a:lnTo>
                <a:lnTo>
                  <a:pt x="9466" y="12799"/>
                </a:lnTo>
                <a:lnTo>
                  <a:pt x="9879" y="12580"/>
                </a:lnTo>
                <a:lnTo>
                  <a:pt x="10269" y="12337"/>
                </a:lnTo>
                <a:lnTo>
                  <a:pt x="10293" y="12458"/>
                </a:lnTo>
                <a:lnTo>
                  <a:pt x="10317" y="12580"/>
                </a:lnTo>
                <a:lnTo>
                  <a:pt x="10390" y="12677"/>
                </a:lnTo>
                <a:lnTo>
                  <a:pt x="10463" y="12775"/>
                </a:lnTo>
                <a:lnTo>
                  <a:pt x="10658" y="12969"/>
                </a:lnTo>
                <a:lnTo>
                  <a:pt x="10828" y="13140"/>
                </a:lnTo>
                <a:lnTo>
                  <a:pt x="11120" y="13383"/>
                </a:lnTo>
                <a:lnTo>
                  <a:pt x="11412" y="13602"/>
                </a:lnTo>
                <a:lnTo>
                  <a:pt x="11704" y="13845"/>
                </a:lnTo>
                <a:lnTo>
                  <a:pt x="11972" y="14089"/>
                </a:lnTo>
                <a:lnTo>
                  <a:pt x="12385" y="14502"/>
                </a:lnTo>
                <a:lnTo>
                  <a:pt x="12775" y="14916"/>
                </a:lnTo>
                <a:lnTo>
                  <a:pt x="13164" y="15330"/>
                </a:lnTo>
                <a:lnTo>
                  <a:pt x="13553" y="15743"/>
                </a:lnTo>
                <a:lnTo>
                  <a:pt x="13772" y="15938"/>
                </a:lnTo>
                <a:lnTo>
                  <a:pt x="13991" y="16132"/>
                </a:lnTo>
                <a:lnTo>
                  <a:pt x="14429" y="16473"/>
                </a:lnTo>
                <a:lnTo>
                  <a:pt x="14770" y="16789"/>
                </a:lnTo>
                <a:lnTo>
                  <a:pt x="14916" y="16935"/>
                </a:lnTo>
                <a:lnTo>
                  <a:pt x="15111" y="17081"/>
                </a:lnTo>
                <a:lnTo>
                  <a:pt x="15184" y="17106"/>
                </a:lnTo>
                <a:lnTo>
                  <a:pt x="15232" y="17154"/>
                </a:lnTo>
                <a:lnTo>
                  <a:pt x="15305" y="17179"/>
                </a:lnTo>
                <a:lnTo>
                  <a:pt x="15451" y="17227"/>
                </a:lnTo>
                <a:lnTo>
                  <a:pt x="15646" y="17203"/>
                </a:lnTo>
                <a:lnTo>
                  <a:pt x="15841" y="17179"/>
                </a:lnTo>
                <a:lnTo>
                  <a:pt x="16035" y="17106"/>
                </a:lnTo>
                <a:lnTo>
                  <a:pt x="16230" y="17033"/>
                </a:lnTo>
                <a:lnTo>
                  <a:pt x="16498" y="16911"/>
                </a:lnTo>
                <a:lnTo>
                  <a:pt x="16644" y="16814"/>
                </a:lnTo>
                <a:lnTo>
                  <a:pt x="16790" y="16668"/>
                </a:lnTo>
                <a:lnTo>
                  <a:pt x="16911" y="16497"/>
                </a:lnTo>
                <a:lnTo>
                  <a:pt x="17009" y="16327"/>
                </a:lnTo>
                <a:lnTo>
                  <a:pt x="17057" y="16132"/>
                </a:lnTo>
                <a:lnTo>
                  <a:pt x="17082" y="15938"/>
                </a:lnTo>
                <a:lnTo>
                  <a:pt x="17057" y="15840"/>
                </a:lnTo>
                <a:lnTo>
                  <a:pt x="17033" y="15767"/>
                </a:lnTo>
                <a:lnTo>
                  <a:pt x="17009" y="15670"/>
                </a:lnTo>
                <a:lnTo>
                  <a:pt x="16936" y="15597"/>
                </a:lnTo>
                <a:lnTo>
                  <a:pt x="16887" y="15549"/>
                </a:lnTo>
                <a:lnTo>
                  <a:pt x="15500" y="14137"/>
                </a:lnTo>
                <a:lnTo>
                  <a:pt x="14819" y="13432"/>
                </a:lnTo>
                <a:lnTo>
                  <a:pt x="14089" y="12750"/>
                </a:lnTo>
                <a:lnTo>
                  <a:pt x="13772" y="12458"/>
                </a:lnTo>
                <a:lnTo>
                  <a:pt x="13432" y="12166"/>
                </a:lnTo>
                <a:lnTo>
                  <a:pt x="13091" y="11899"/>
                </a:lnTo>
                <a:lnTo>
                  <a:pt x="12775" y="11582"/>
                </a:lnTo>
                <a:lnTo>
                  <a:pt x="12580" y="11363"/>
                </a:lnTo>
                <a:lnTo>
                  <a:pt x="12385" y="11120"/>
                </a:lnTo>
                <a:lnTo>
                  <a:pt x="12166" y="10901"/>
                </a:lnTo>
                <a:lnTo>
                  <a:pt x="12045" y="10804"/>
                </a:lnTo>
                <a:lnTo>
                  <a:pt x="11923" y="10706"/>
                </a:lnTo>
                <a:lnTo>
                  <a:pt x="12191" y="10317"/>
                </a:lnTo>
                <a:lnTo>
                  <a:pt x="12434" y="9928"/>
                </a:lnTo>
                <a:lnTo>
                  <a:pt x="12629" y="9490"/>
                </a:lnTo>
                <a:lnTo>
                  <a:pt x="12823" y="9076"/>
                </a:lnTo>
                <a:lnTo>
                  <a:pt x="12969" y="8614"/>
                </a:lnTo>
                <a:lnTo>
                  <a:pt x="13091" y="8176"/>
                </a:lnTo>
                <a:lnTo>
                  <a:pt x="13188" y="7713"/>
                </a:lnTo>
                <a:lnTo>
                  <a:pt x="13261" y="7251"/>
                </a:lnTo>
                <a:lnTo>
                  <a:pt x="13310" y="6765"/>
                </a:lnTo>
                <a:lnTo>
                  <a:pt x="13310" y="6302"/>
                </a:lnTo>
                <a:lnTo>
                  <a:pt x="13286" y="5840"/>
                </a:lnTo>
                <a:lnTo>
                  <a:pt x="13237" y="5378"/>
                </a:lnTo>
                <a:lnTo>
                  <a:pt x="13164" y="4891"/>
                </a:lnTo>
                <a:lnTo>
                  <a:pt x="13042" y="4453"/>
                </a:lnTo>
                <a:lnTo>
                  <a:pt x="12896" y="3991"/>
                </a:lnTo>
                <a:lnTo>
                  <a:pt x="12702" y="3553"/>
                </a:lnTo>
                <a:lnTo>
                  <a:pt x="12580" y="3285"/>
                </a:lnTo>
                <a:lnTo>
                  <a:pt x="12434" y="3042"/>
                </a:lnTo>
                <a:lnTo>
                  <a:pt x="12288" y="2798"/>
                </a:lnTo>
                <a:lnTo>
                  <a:pt x="12118" y="2579"/>
                </a:lnTo>
                <a:lnTo>
                  <a:pt x="11753" y="2141"/>
                </a:lnTo>
                <a:lnTo>
                  <a:pt x="11339" y="1728"/>
                </a:lnTo>
                <a:lnTo>
                  <a:pt x="10901" y="1363"/>
                </a:lnTo>
                <a:lnTo>
                  <a:pt x="10415" y="1046"/>
                </a:lnTo>
                <a:lnTo>
                  <a:pt x="9904" y="754"/>
                </a:lnTo>
                <a:lnTo>
                  <a:pt x="9368" y="511"/>
                </a:lnTo>
                <a:lnTo>
                  <a:pt x="8784" y="316"/>
                </a:lnTo>
                <a:lnTo>
                  <a:pt x="8225" y="170"/>
                </a:lnTo>
                <a:lnTo>
                  <a:pt x="7616" y="73"/>
                </a:lnTo>
                <a:lnTo>
                  <a:pt x="7008" y="0"/>
                </a:lnTo>
                <a:close/>
              </a:path>
            </a:pathLst>
          </a:custGeom>
          <a:noFill/>
          <a:ln>
            <a:solidFill>
              <a:schemeClr val="bg2">
                <a:lumMod val="25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1891;p13">
            <a:extLst>
              <a:ext uri="{FF2B5EF4-FFF2-40B4-BE49-F238E27FC236}">
                <a16:creationId xmlns:a16="http://schemas.microsoft.com/office/drawing/2014/main" id="{F7BF2A64-69D3-574B-B6D9-EC547EC442C8}"/>
              </a:ext>
            </a:extLst>
          </p:cNvPr>
          <p:cNvSpPr txBox="1">
            <a:spLocks/>
          </p:cNvSpPr>
          <p:nvPr/>
        </p:nvSpPr>
        <p:spPr>
          <a:xfrm>
            <a:off x="1848189" y="837132"/>
            <a:ext cx="3578555" cy="1175502"/>
          </a:xfrm>
          <a:prstGeom prst="rect">
            <a:avLst/>
          </a:prstGeom>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CA" sz="1400" dirty="0">
                <a:solidFill>
                  <a:schemeClr val="accent2">
                    <a:lumMod val="50000"/>
                  </a:schemeClr>
                </a:solidFill>
                <a:latin typeface="Chalkboard" panose="03050602040202020205" pitchFamily="66" charset="77"/>
                <a:ea typeface="Bodoni Ornaments" pitchFamily="2" charset="0"/>
                <a:cs typeface="Biome" panose="020B0604020202020204" pitchFamily="34" charset="0"/>
              </a:rPr>
              <a:t>In ERP you might learn to gradually face things you are afraid of while stopping yourself from engaging in an urge or action once your anxiety is triggered …</a:t>
            </a:r>
          </a:p>
        </p:txBody>
      </p:sp>
      <p:sp>
        <p:nvSpPr>
          <p:cNvPr id="35" name="Google Shape;1891;p13">
            <a:extLst>
              <a:ext uri="{FF2B5EF4-FFF2-40B4-BE49-F238E27FC236}">
                <a16:creationId xmlns:a16="http://schemas.microsoft.com/office/drawing/2014/main" id="{A9D0D637-E29B-024A-9879-FC03A8C02926}"/>
              </a:ext>
            </a:extLst>
          </p:cNvPr>
          <p:cNvSpPr txBox="1">
            <a:spLocks/>
          </p:cNvSpPr>
          <p:nvPr/>
        </p:nvSpPr>
        <p:spPr>
          <a:xfrm>
            <a:off x="1699405" y="2012634"/>
            <a:ext cx="5181424" cy="1979537"/>
          </a:xfrm>
          <a:prstGeom prst="rect">
            <a:avLst/>
          </a:prstGeom>
          <a:noFill/>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Sally has constant thoughts about whether the oven was turned off, even after checking once. </a:t>
            </a:r>
          </a:p>
          <a:p>
            <a:pPr algn="l">
              <a:spcBef>
                <a:spcPts val="0"/>
              </a:spcBef>
            </a:pPr>
            <a:endPar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endParaRPr>
          </a:p>
          <a:p>
            <a:pPr algn="l">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This causes her uncomfortable feelings of worry, so she repeatedly checks to see if the oven is off. She sometimes goes to great lengths to do so, such as travelling home from work or social events to check.     </a:t>
            </a:r>
          </a:p>
          <a:p>
            <a:pPr algn="l">
              <a:spcBef>
                <a:spcPts val="0"/>
              </a:spcBef>
            </a:pPr>
            <a:endPar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endParaRPr>
          </a:p>
          <a:p>
            <a:pPr algn="l">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Sally might practice leaving her home briefly (exposure), and </a:t>
            </a:r>
            <a:r>
              <a:rPr lang="en-CA" sz="1400" i="1" dirty="0">
                <a:solidFill>
                  <a:schemeClr val="bg2">
                    <a:lumMod val="25000"/>
                  </a:schemeClr>
                </a:solidFill>
                <a:latin typeface="Chalkboard" panose="03050602040202020205" pitchFamily="66" charset="77"/>
                <a:ea typeface="Bodoni Ornaments" pitchFamily="2" charset="0"/>
                <a:cs typeface="Biome" panose="020B0604020202020204" pitchFamily="34" charset="0"/>
              </a:rPr>
              <a:t>not </a:t>
            </a: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returning home to check the oven (response prevention).      </a:t>
            </a:r>
          </a:p>
        </p:txBody>
      </p:sp>
    </p:spTree>
    <p:extLst>
      <p:ext uri="{BB962C8B-B14F-4D97-AF65-F5344CB8AC3E}">
        <p14:creationId xmlns:p14="http://schemas.microsoft.com/office/powerpoint/2010/main" val="377524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a:extLst>
              <a:ext uri="{FF2B5EF4-FFF2-40B4-BE49-F238E27FC236}">
                <a16:creationId xmlns:a16="http://schemas.microsoft.com/office/drawing/2014/main" id="{E5D6886E-A045-884E-A6BB-E1C22F39B168}"/>
              </a:ext>
            </a:extLst>
          </p:cNvPr>
          <p:cNvSpPr/>
          <p:nvPr/>
        </p:nvSpPr>
        <p:spPr>
          <a:xfrm>
            <a:off x="178904" y="894522"/>
            <a:ext cx="5084783" cy="3337257"/>
          </a:xfrm>
          <a:prstGeom prst="roundRect">
            <a:avLst/>
          </a:prstGeom>
          <a:noFill/>
          <a:ln>
            <a:solidFill>
              <a:srgbClr val="C4838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Google Shape;1936;p19">
            <a:extLst>
              <a:ext uri="{FF2B5EF4-FFF2-40B4-BE49-F238E27FC236}">
                <a16:creationId xmlns:a16="http://schemas.microsoft.com/office/drawing/2014/main" id="{518F4207-0882-0B4C-8DEF-AB6FF597B0A0}"/>
              </a:ext>
            </a:extLst>
          </p:cNvPr>
          <p:cNvSpPr/>
          <p:nvPr/>
        </p:nvSpPr>
        <p:spPr>
          <a:xfrm>
            <a:off x="3768940" y="1142156"/>
            <a:ext cx="1422097" cy="1143809"/>
          </a:xfrm>
          <a:custGeom>
            <a:avLst/>
            <a:gdLst/>
            <a:ahLst/>
            <a:cxnLst/>
            <a:rect l="l" t="t" r="r" b="b"/>
            <a:pathLst>
              <a:path w="89712" h="82958" extrusionOk="0">
                <a:moveTo>
                  <a:pt x="52672" y="2049"/>
                </a:moveTo>
                <a:cubicBezTo>
                  <a:pt x="40979" y="2915"/>
                  <a:pt x="28376" y="5688"/>
                  <a:pt x="19269" y="13072"/>
                </a:cubicBezTo>
                <a:cubicBezTo>
                  <a:pt x="7810" y="22364"/>
                  <a:pt x="-450" y="41692"/>
                  <a:pt x="5574" y="55159"/>
                </a:cubicBezTo>
                <a:cubicBezTo>
                  <a:pt x="12935" y="71613"/>
                  <a:pt x="33988" y="83483"/>
                  <a:pt x="52004" y="82883"/>
                </a:cubicBezTo>
                <a:cubicBezTo>
                  <a:pt x="62654" y="82528"/>
                  <a:pt x="75555" y="78169"/>
                  <a:pt x="80730" y="68854"/>
                </a:cubicBezTo>
                <a:cubicBezTo>
                  <a:pt x="89352" y="53334"/>
                  <a:pt x="86569" y="30516"/>
                  <a:pt x="76722" y="15744"/>
                </a:cubicBezTo>
                <a:cubicBezTo>
                  <a:pt x="69002" y="4163"/>
                  <a:pt x="51061" y="-2643"/>
                  <a:pt x="37641" y="1047"/>
                </a:cubicBezTo>
                <a:cubicBezTo>
                  <a:pt x="22585" y="5187"/>
                  <a:pt x="4685" y="14958"/>
                  <a:pt x="898" y="30107"/>
                </a:cubicBezTo>
                <a:cubicBezTo>
                  <a:pt x="-3402" y="47308"/>
                  <a:pt x="8934" y="71200"/>
                  <a:pt x="25616" y="77205"/>
                </a:cubicBezTo>
                <a:cubicBezTo>
                  <a:pt x="45696" y="84433"/>
                  <a:pt x="76756" y="77025"/>
                  <a:pt x="86743" y="58165"/>
                </a:cubicBezTo>
                <a:cubicBezTo>
                  <a:pt x="93824" y="44791"/>
                  <a:pt x="86932" y="25486"/>
                  <a:pt x="77390" y="13740"/>
                </a:cubicBezTo>
                <a:cubicBezTo>
                  <a:pt x="74163" y="9767"/>
                  <a:pt x="71332" y="4292"/>
                  <a:pt x="66367" y="3051"/>
                </a:cubicBezTo>
              </a:path>
            </a:pathLst>
          </a:custGeom>
          <a:noFill/>
          <a:ln w="19050" cap="rnd" cmpd="sng">
            <a:solidFill>
              <a:schemeClr val="bg2">
                <a:lumMod val="25000"/>
              </a:schemeClr>
            </a:solidFill>
            <a:prstDash val="solid"/>
            <a:round/>
            <a:headEnd type="none" w="med" len="med"/>
            <a:tailEnd type="none" w="med" len="med"/>
          </a:ln>
        </p:spPr>
      </p:sp>
      <p:sp>
        <p:nvSpPr>
          <p:cNvPr id="5" name="Google Shape;1937;p19">
            <a:extLst>
              <a:ext uri="{FF2B5EF4-FFF2-40B4-BE49-F238E27FC236}">
                <a16:creationId xmlns:a16="http://schemas.microsoft.com/office/drawing/2014/main" id="{FCBD1D7A-1C26-CE44-88F5-ED7528F72BDC}"/>
              </a:ext>
            </a:extLst>
          </p:cNvPr>
          <p:cNvSpPr/>
          <p:nvPr/>
        </p:nvSpPr>
        <p:spPr>
          <a:xfrm>
            <a:off x="9513237" y="2069314"/>
            <a:ext cx="455711" cy="325917"/>
          </a:xfrm>
          <a:custGeom>
            <a:avLst/>
            <a:gdLst/>
            <a:ahLst/>
            <a:cxnLst/>
            <a:rect l="l" t="t" r="r" b="b"/>
            <a:pathLst>
              <a:path w="15817" h="18981" extrusionOk="0">
                <a:moveTo>
                  <a:pt x="11364" y="1"/>
                </a:moveTo>
                <a:lnTo>
                  <a:pt x="11242" y="25"/>
                </a:lnTo>
                <a:lnTo>
                  <a:pt x="11169" y="74"/>
                </a:lnTo>
                <a:lnTo>
                  <a:pt x="11096" y="171"/>
                </a:lnTo>
                <a:lnTo>
                  <a:pt x="10780" y="731"/>
                </a:lnTo>
                <a:lnTo>
                  <a:pt x="10634" y="999"/>
                </a:lnTo>
                <a:lnTo>
                  <a:pt x="10537" y="1315"/>
                </a:lnTo>
                <a:lnTo>
                  <a:pt x="10512" y="1388"/>
                </a:lnTo>
                <a:lnTo>
                  <a:pt x="10537" y="1461"/>
                </a:lnTo>
                <a:lnTo>
                  <a:pt x="10585" y="1534"/>
                </a:lnTo>
                <a:lnTo>
                  <a:pt x="10634" y="1583"/>
                </a:lnTo>
                <a:lnTo>
                  <a:pt x="10707" y="1607"/>
                </a:lnTo>
                <a:lnTo>
                  <a:pt x="10804" y="1631"/>
                </a:lnTo>
                <a:lnTo>
                  <a:pt x="10877" y="1607"/>
                </a:lnTo>
                <a:lnTo>
                  <a:pt x="10950" y="1558"/>
                </a:lnTo>
                <a:lnTo>
                  <a:pt x="11145" y="1315"/>
                </a:lnTo>
                <a:lnTo>
                  <a:pt x="11291" y="1047"/>
                </a:lnTo>
                <a:lnTo>
                  <a:pt x="11510" y="731"/>
                </a:lnTo>
                <a:lnTo>
                  <a:pt x="11583" y="682"/>
                </a:lnTo>
                <a:lnTo>
                  <a:pt x="11656" y="609"/>
                </a:lnTo>
                <a:lnTo>
                  <a:pt x="11705" y="463"/>
                </a:lnTo>
                <a:lnTo>
                  <a:pt x="11729" y="342"/>
                </a:lnTo>
                <a:lnTo>
                  <a:pt x="11705" y="220"/>
                </a:lnTo>
                <a:lnTo>
                  <a:pt x="11656" y="123"/>
                </a:lnTo>
                <a:lnTo>
                  <a:pt x="11583" y="50"/>
                </a:lnTo>
                <a:lnTo>
                  <a:pt x="11486" y="25"/>
                </a:lnTo>
                <a:lnTo>
                  <a:pt x="11461" y="1"/>
                </a:lnTo>
                <a:close/>
                <a:moveTo>
                  <a:pt x="3821" y="171"/>
                </a:moveTo>
                <a:lnTo>
                  <a:pt x="3748" y="196"/>
                </a:lnTo>
                <a:lnTo>
                  <a:pt x="3699" y="244"/>
                </a:lnTo>
                <a:lnTo>
                  <a:pt x="3651" y="317"/>
                </a:lnTo>
                <a:lnTo>
                  <a:pt x="3651" y="390"/>
                </a:lnTo>
                <a:lnTo>
                  <a:pt x="3651" y="463"/>
                </a:lnTo>
                <a:lnTo>
                  <a:pt x="3699" y="634"/>
                </a:lnTo>
                <a:lnTo>
                  <a:pt x="3772" y="804"/>
                </a:lnTo>
                <a:lnTo>
                  <a:pt x="3943" y="1120"/>
                </a:lnTo>
                <a:lnTo>
                  <a:pt x="4113" y="1461"/>
                </a:lnTo>
                <a:lnTo>
                  <a:pt x="4259" y="1802"/>
                </a:lnTo>
                <a:lnTo>
                  <a:pt x="4332" y="1923"/>
                </a:lnTo>
                <a:lnTo>
                  <a:pt x="4429" y="1996"/>
                </a:lnTo>
                <a:lnTo>
                  <a:pt x="4527" y="2021"/>
                </a:lnTo>
                <a:lnTo>
                  <a:pt x="4624" y="1996"/>
                </a:lnTo>
                <a:lnTo>
                  <a:pt x="4721" y="1972"/>
                </a:lnTo>
                <a:lnTo>
                  <a:pt x="4794" y="1899"/>
                </a:lnTo>
                <a:lnTo>
                  <a:pt x="4843" y="1777"/>
                </a:lnTo>
                <a:lnTo>
                  <a:pt x="4843" y="1656"/>
                </a:lnTo>
                <a:lnTo>
                  <a:pt x="4794" y="1461"/>
                </a:lnTo>
                <a:lnTo>
                  <a:pt x="4697" y="1266"/>
                </a:lnTo>
                <a:lnTo>
                  <a:pt x="4502" y="901"/>
                </a:lnTo>
                <a:lnTo>
                  <a:pt x="4283" y="536"/>
                </a:lnTo>
                <a:lnTo>
                  <a:pt x="4162" y="390"/>
                </a:lnTo>
                <a:lnTo>
                  <a:pt x="4040" y="244"/>
                </a:lnTo>
                <a:lnTo>
                  <a:pt x="3967" y="196"/>
                </a:lnTo>
                <a:lnTo>
                  <a:pt x="3894" y="171"/>
                </a:lnTo>
                <a:close/>
                <a:moveTo>
                  <a:pt x="15452" y="4405"/>
                </a:moveTo>
                <a:lnTo>
                  <a:pt x="15379" y="4429"/>
                </a:lnTo>
                <a:lnTo>
                  <a:pt x="15306" y="4454"/>
                </a:lnTo>
                <a:lnTo>
                  <a:pt x="15135" y="4551"/>
                </a:lnTo>
                <a:lnTo>
                  <a:pt x="14941" y="4600"/>
                </a:lnTo>
                <a:lnTo>
                  <a:pt x="14551" y="4697"/>
                </a:lnTo>
                <a:lnTo>
                  <a:pt x="14357" y="4746"/>
                </a:lnTo>
                <a:lnTo>
                  <a:pt x="14162" y="4819"/>
                </a:lnTo>
                <a:lnTo>
                  <a:pt x="14016" y="4916"/>
                </a:lnTo>
                <a:lnTo>
                  <a:pt x="13870" y="5062"/>
                </a:lnTo>
                <a:lnTo>
                  <a:pt x="13822" y="5135"/>
                </a:lnTo>
                <a:lnTo>
                  <a:pt x="13822" y="5232"/>
                </a:lnTo>
                <a:lnTo>
                  <a:pt x="13846" y="5330"/>
                </a:lnTo>
                <a:lnTo>
                  <a:pt x="13895" y="5354"/>
                </a:lnTo>
                <a:lnTo>
                  <a:pt x="13943" y="5354"/>
                </a:lnTo>
                <a:lnTo>
                  <a:pt x="14138" y="5378"/>
                </a:lnTo>
                <a:lnTo>
                  <a:pt x="14357" y="5378"/>
                </a:lnTo>
                <a:lnTo>
                  <a:pt x="14600" y="5354"/>
                </a:lnTo>
                <a:lnTo>
                  <a:pt x="14819" y="5330"/>
                </a:lnTo>
                <a:lnTo>
                  <a:pt x="15038" y="5257"/>
                </a:lnTo>
                <a:lnTo>
                  <a:pt x="15257" y="5208"/>
                </a:lnTo>
                <a:lnTo>
                  <a:pt x="15452" y="5111"/>
                </a:lnTo>
                <a:lnTo>
                  <a:pt x="15646" y="5038"/>
                </a:lnTo>
                <a:lnTo>
                  <a:pt x="15719" y="4989"/>
                </a:lnTo>
                <a:lnTo>
                  <a:pt x="15768" y="4940"/>
                </a:lnTo>
                <a:lnTo>
                  <a:pt x="15817" y="4819"/>
                </a:lnTo>
                <a:lnTo>
                  <a:pt x="15792" y="4697"/>
                </a:lnTo>
                <a:lnTo>
                  <a:pt x="15768" y="4575"/>
                </a:lnTo>
                <a:lnTo>
                  <a:pt x="15671" y="4478"/>
                </a:lnTo>
                <a:lnTo>
                  <a:pt x="15573" y="4429"/>
                </a:lnTo>
                <a:lnTo>
                  <a:pt x="15452" y="4405"/>
                </a:lnTo>
                <a:close/>
                <a:moveTo>
                  <a:pt x="317" y="4697"/>
                </a:moveTo>
                <a:lnTo>
                  <a:pt x="220" y="4721"/>
                </a:lnTo>
                <a:lnTo>
                  <a:pt x="122" y="4746"/>
                </a:lnTo>
                <a:lnTo>
                  <a:pt x="25" y="4794"/>
                </a:lnTo>
                <a:lnTo>
                  <a:pt x="1" y="4867"/>
                </a:lnTo>
                <a:lnTo>
                  <a:pt x="1" y="4965"/>
                </a:lnTo>
                <a:lnTo>
                  <a:pt x="49" y="5038"/>
                </a:lnTo>
                <a:lnTo>
                  <a:pt x="195" y="5184"/>
                </a:lnTo>
                <a:lnTo>
                  <a:pt x="390" y="5305"/>
                </a:lnTo>
                <a:lnTo>
                  <a:pt x="779" y="5524"/>
                </a:lnTo>
                <a:lnTo>
                  <a:pt x="1169" y="5743"/>
                </a:lnTo>
                <a:lnTo>
                  <a:pt x="1388" y="5841"/>
                </a:lnTo>
                <a:lnTo>
                  <a:pt x="1582" y="5938"/>
                </a:lnTo>
                <a:lnTo>
                  <a:pt x="1655" y="5962"/>
                </a:lnTo>
                <a:lnTo>
                  <a:pt x="1801" y="5962"/>
                </a:lnTo>
                <a:lnTo>
                  <a:pt x="1850" y="5938"/>
                </a:lnTo>
                <a:lnTo>
                  <a:pt x="1923" y="5841"/>
                </a:lnTo>
                <a:lnTo>
                  <a:pt x="1972" y="5743"/>
                </a:lnTo>
                <a:lnTo>
                  <a:pt x="1996" y="5622"/>
                </a:lnTo>
                <a:lnTo>
                  <a:pt x="1972" y="5476"/>
                </a:lnTo>
                <a:lnTo>
                  <a:pt x="1899" y="5378"/>
                </a:lnTo>
                <a:lnTo>
                  <a:pt x="1826" y="5330"/>
                </a:lnTo>
                <a:lnTo>
                  <a:pt x="1777" y="5305"/>
                </a:lnTo>
                <a:lnTo>
                  <a:pt x="1582" y="5208"/>
                </a:lnTo>
                <a:lnTo>
                  <a:pt x="1388" y="5111"/>
                </a:lnTo>
                <a:lnTo>
                  <a:pt x="974" y="4892"/>
                </a:lnTo>
                <a:lnTo>
                  <a:pt x="755" y="4794"/>
                </a:lnTo>
                <a:lnTo>
                  <a:pt x="536" y="4721"/>
                </a:lnTo>
                <a:lnTo>
                  <a:pt x="317" y="4697"/>
                </a:lnTo>
                <a:close/>
                <a:moveTo>
                  <a:pt x="8809" y="6936"/>
                </a:moveTo>
                <a:lnTo>
                  <a:pt x="8736" y="6984"/>
                </a:lnTo>
                <a:lnTo>
                  <a:pt x="8663" y="7057"/>
                </a:lnTo>
                <a:lnTo>
                  <a:pt x="8566" y="7252"/>
                </a:lnTo>
                <a:lnTo>
                  <a:pt x="8468" y="7495"/>
                </a:lnTo>
                <a:lnTo>
                  <a:pt x="8420" y="7739"/>
                </a:lnTo>
                <a:lnTo>
                  <a:pt x="8395" y="7958"/>
                </a:lnTo>
                <a:lnTo>
                  <a:pt x="8395" y="8128"/>
                </a:lnTo>
                <a:lnTo>
                  <a:pt x="8322" y="8177"/>
                </a:lnTo>
                <a:lnTo>
                  <a:pt x="8201" y="8225"/>
                </a:lnTo>
                <a:lnTo>
                  <a:pt x="8079" y="8250"/>
                </a:lnTo>
                <a:lnTo>
                  <a:pt x="7982" y="8225"/>
                </a:lnTo>
                <a:lnTo>
                  <a:pt x="7909" y="8201"/>
                </a:lnTo>
                <a:lnTo>
                  <a:pt x="7982" y="8079"/>
                </a:lnTo>
                <a:lnTo>
                  <a:pt x="8055" y="7933"/>
                </a:lnTo>
                <a:lnTo>
                  <a:pt x="8103" y="7812"/>
                </a:lnTo>
                <a:lnTo>
                  <a:pt x="8103" y="7666"/>
                </a:lnTo>
                <a:lnTo>
                  <a:pt x="8103" y="7520"/>
                </a:lnTo>
                <a:lnTo>
                  <a:pt x="8055" y="7398"/>
                </a:lnTo>
                <a:lnTo>
                  <a:pt x="7957" y="7252"/>
                </a:lnTo>
                <a:lnTo>
                  <a:pt x="7836" y="7130"/>
                </a:lnTo>
                <a:lnTo>
                  <a:pt x="7763" y="7082"/>
                </a:lnTo>
                <a:lnTo>
                  <a:pt x="7617" y="7082"/>
                </a:lnTo>
                <a:lnTo>
                  <a:pt x="7544" y="7130"/>
                </a:lnTo>
                <a:lnTo>
                  <a:pt x="7446" y="7252"/>
                </a:lnTo>
                <a:lnTo>
                  <a:pt x="7373" y="7374"/>
                </a:lnTo>
                <a:lnTo>
                  <a:pt x="7325" y="7495"/>
                </a:lnTo>
                <a:lnTo>
                  <a:pt x="7300" y="7641"/>
                </a:lnTo>
                <a:lnTo>
                  <a:pt x="7300" y="7787"/>
                </a:lnTo>
                <a:lnTo>
                  <a:pt x="7300" y="7909"/>
                </a:lnTo>
                <a:lnTo>
                  <a:pt x="7325" y="8055"/>
                </a:lnTo>
                <a:lnTo>
                  <a:pt x="7373" y="8177"/>
                </a:lnTo>
                <a:lnTo>
                  <a:pt x="7179" y="8298"/>
                </a:lnTo>
                <a:lnTo>
                  <a:pt x="7081" y="8323"/>
                </a:lnTo>
                <a:lnTo>
                  <a:pt x="6984" y="8347"/>
                </a:lnTo>
                <a:lnTo>
                  <a:pt x="6911" y="8371"/>
                </a:lnTo>
                <a:lnTo>
                  <a:pt x="6814" y="8347"/>
                </a:lnTo>
                <a:lnTo>
                  <a:pt x="6692" y="8298"/>
                </a:lnTo>
                <a:lnTo>
                  <a:pt x="6570" y="8201"/>
                </a:lnTo>
                <a:lnTo>
                  <a:pt x="6497" y="8055"/>
                </a:lnTo>
                <a:lnTo>
                  <a:pt x="6449" y="7909"/>
                </a:lnTo>
                <a:lnTo>
                  <a:pt x="6449" y="7739"/>
                </a:lnTo>
                <a:lnTo>
                  <a:pt x="6497" y="7544"/>
                </a:lnTo>
                <a:lnTo>
                  <a:pt x="6497" y="7520"/>
                </a:lnTo>
                <a:lnTo>
                  <a:pt x="6473" y="7520"/>
                </a:lnTo>
                <a:lnTo>
                  <a:pt x="6449" y="7495"/>
                </a:lnTo>
                <a:lnTo>
                  <a:pt x="6424" y="7520"/>
                </a:lnTo>
                <a:lnTo>
                  <a:pt x="6327" y="7617"/>
                </a:lnTo>
                <a:lnTo>
                  <a:pt x="6254" y="7739"/>
                </a:lnTo>
                <a:lnTo>
                  <a:pt x="6230" y="7836"/>
                </a:lnTo>
                <a:lnTo>
                  <a:pt x="6206" y="7958"/>
                </a:lnTo>
                <a:lnTo>
                  <a:pt x="6206" y="8055"/>
                </a:lnTo>
                <a:lnTo>
                  <a:pt x="6206" y="8177"/>
                </a:lnTo>
                <a:lnTo>
                  <a:pt x="6254" y="8274"/>
                </a:lnTo>
                <a:lnTo>
                  <a:pt x="6303" y="8371"/>
                </a:lnTo>
                <a:lnTo>
                  <a:pt x="6376" y="8469"/>
                </a:lnTo>
                <a:lnTo>
                  <a:pt x="6449" y="8542"/>
                </a:lnTo>
                <a:lnTo>
                  <a:pt x="6546" y="8615"/>
                </a:lnTo>
                <a:lnTo>
                  <a:pt x="6643" y="8663"/>
                </a:lnTo>
                <a:lnTo>
                  <a:pt x="6765" y="8712"/>
                </a:lnTo>
                <a:lnTo>
                  <a:pt x="6862" y="8736"/>
                </a:lnTo>
                <a:lnTo>
                  <a:pt x="7008" y="8736"/>
                </a:lnTo>
                <a:lnTo>
                  <a:pt x="7130" y="8712"/>
                </a:lnTo>
                <a:lnTo>
                  <a:pt x="7349" y="8615"/>
                </a:lnTo>
                <a:lnTo>
                  <a:pt x="7592" y="8493"/>
                </a:lnTo>
                <a:lnTo>
                  <a:pt x="7690" y="8566"/>
                </a:lnTo>
                <a:lnTo>
                  <a:pt x="7836" y="8639"/>
                </a:lnTo>
                <a:lnTo>
                  <a:pt x="7982" y="8663"/>
                </a:lnTo>
                <a:lnTo>
                  <a:pt x="8128" y="8688"/>
                </a:lnTo>
                <a:lnTo>
                  <a:pt x="8225" y="8688"/>
                </a:lnTo>
                <a:lnTo>
                  <a:pt x="8347" y="8663"/>
                </a:lnTo>
                <a:lnTo>
                  <a:pt x="8566" y="8566"/>
                </a:lnTo>
                <a:lnTo>
                  <a:pt x="8639" y="8663"/>
                </a:lnTo>
                <a:lnTo>
                  <a:pt x="8736" y="8736"/>
                </a:lnTo>
                <a:lnTo>
                  <a:pt x="8833" y="8809"/>
                </a:lnTo>
                <a:lnTo>
                  <a:pt x="8931" y="8858"/>
                </a:lnTo>
                <a:lnTo>
                  <a:pt x="9174" y="8907"/>
                </a:lnTo>
                <a:lnTo>
                  <a:pt x="9417" y="8931"/>
                </a:lnTo>
                <a:lnTo>
                  <a:pt x="9661" y="8882"/>
                </a:lnTo>
                <a:lnTo>
                  <a:pt x="9880" y="8809"/>
                </a:lnTo>
                <a:lnTo>
                  <a:pt x="9977" y="8736"/>
                </a:lnTo>
                <a:lnTo>
                  <a:pt x="10074" y="8663"/>
                </a:lnTo>
                <a:lnTo>
                  <a:pt x="10172" y="8566"/>
                </a:lnTo>
                <a:lnTo>
                  <a:pt x="10269" y="8469"/>
                </a:lnTo>
                <a:lnTo>
                  <a:pt x="10293" y="8396"/>
                </a:lnTo>
                <a:lnTo>
                  <a:pt x="10293" y="8347"/>
                </a:lnTo>
                <a:lnTo>
                  <a:pt x="10269" y="8298"/>
                </a:lnTo>
                <a:lnTo>
                  <a:pt x="10245" y="8250"/>
                </a:lnTo>
                <a:lnTo>
                  <a:pt x="10172" y="8225"/>
                </a:lnTo>
                <a:lnTo>
                  <a:pt x="10123" y="8201"/>
                </a:lnTo>
                <a:lnTo>
                  <a:pt x="10001" y="8201"/>
                </a:lnTo>
                <a:lnTo>
                  <a:pt x="9782" y="8323"/>
                </a:lnTo>
                <a:lnTo>
                  <a:pt x="9563" y="8420"/>
                </a:lnTo>
                <a:lnTo>
                  <a:pt x="9442" y="8444"/>
                </a:lnTo>
                <a:lnTo>
                  <a:pt x="9344" y="8469"/>
                </a:lnTo>
                <a:lnTo>
                  <a:pt x="9223" y="8469"/>
                </a:lnTo>
                <a:lnTo>
                  <a:pt x="9101" y="8420"/>
                </a:lnTo>
                <a:lnTo>
                  <a:pt x="9004" y="8347"/>
                </a:lnTo>
                <a:lnTo>
                  <a:pt x="8931" y="8274"/>
                </a:lnTo>
                <a:lnTo>
                  <a:pt x="9052" y="8128"/>
                </a:lnTo>
                <a:lnTo>
                  <a:pt x="9150" y="7982"/>
                </a:lnTo>
                <a:lnTo>
                  <a:pt x="9247" y="7836"/>
                </a:lnTo>
                <a:lnTo>
                  <a:pt x="9296" y="7666"/>
                </a:lnTo>
                <a:lnTo>
                  <a:pt x="9320" y="7495"/>
                </a:lnTo>
                <a:lnTo>
                  <a:pt x="9296" y="7349"/>
                </a:lnTo>
                <a:lnTo>
                  <a:pt x="9247" y="7203"/>
                </a:lnTo>
                <a:lnTo>
                  <a:pt x="9150" y="7057"/>
                </a:lnTo>
                <a:lnTo>
                  <a:pt x="9052" y="6984"/>
                </a:lnTo>
                <a:lnTo>
                  <a:pt x="8955" y="6936"/>
                </a:lnTo>
                <a:close/>
                <a:moveTo>
                  <a:pt x="1947" y="9710"/>
                </a:moveTo>
                <a:lnTo>
                  <a:pt x="1801" y="9758"/>
                </a:lnTo>
                <a:lnTo>
                  <a:pt x="1582" y="9856"/>
                </a:lnTo>
                <a:lnTo>
                  <a:pt x="1363" y="10002"/>
                </a:lnTo>
                <a:lnTo>
                  <a:pt x="925" y="10294"/>
                </a:lnTo>
                <a:lnTo>
                  <a:pt x="706" y="10415"/>
                </a:lnTo>
                <a:lnTo>
                  <a:pt x="585" y="10513"/>
                </a:lnTo>
                <a:lnTo>
                  <a:pt x="463" y="10610"/>
                </a:lnTo>
                <a:lnTo>
                  <a:pt x="366" y="10707"/>
                </a:lnTo>
                <a:lnTo>
                  <a:pt x="317" y="10829"/>
                </a:lnTo>
                <a:lnTo>
                  <a:pt x="317" y="10878"/>
                </a:lnTo>
                <a:lnTo>
                  <a:pt x="341" y="10926"/>
                </a:lnTo>
                <a:lnTo>
                  <a:pt x="366" y="10999"/>
                </a:lnTo>
                <a:lnTo>
                  <a:pt x="439" y="11048"/>
                </a:lnTo>
                <a:lnTo>
                  <a:pt x="536" y="11097"/>
                </a:lnTo>
                <a:lnTo>
                  <a:pt x="633" y="11097"/>
                </a:lnTo>
                <a:lnTo>
                  <a:pt x="755" y="11072"/>
                </a:lnTo>
                <a:lnTo>
                  <a:pt x="877" y="11048"/>
                </a:lnTo>
                <a:lnTo>
                  <a:pt x="1120" y="10926"/>
                </a:lnTo>
                <a:lnTo>
                  <a:pt x="1315" y="10829"/>
                </a:lnTo>
                <a:lnTo>
                  <a:pt x="1728" y="10610"/>
                </a:lnTo>
                <a:lnTo>
                  <a:pt x="1947" y="10488"/>
                </a:lnTo>
                <a:lnTo>
                  <a:pt x="2142" y="10342"/>
                </a:lnTo>
                <a:lnTo>
                  <a:pt x="2264" y="10245"/>
                </a:lnTo>
                <a:lnTo>
                  <a:pt x="2312" y="10123"/>
                </a:lnTo>
                <a:lnTo>
                  <a:pt x="2312" y="10002"/>
                </a:lnTo>
                <a:lnTo>
                  <a:pt x="2264" y="9880"/>
                </a:lnTo>
                <a:lnTo>
                  <a:pt x="2191" y="9783"/>
                </a:lnTo>
                <a:lnTo>
                  <a:pt x="2069" y="9734"/>
                </a:lnTo>
                <a:lnTo>
                  <a:pt x="1947" y="9710"/>
                </a:lnTo>
                <a:close/>
                <a:moveTo>
                  <a:pt x="14065" y="10026"/>
                </a:moveTo>
                <a:lnTo>
                  <a:pt x="13895" y="10050"/>
                </a:lnTo>
                <a:lnTo>
                  <a:pt x="13846" y="10075"/>
                </a:lnTo>
                <a:lnTo>
                  <a:pt x="13797" y="10123"/>
                </a:lnTo>
                <a:lnTo>
                  <a:pt x="13773" y="10172"/>
                </a:lnTo>
                <a:lnTo>
                  <a:pt x="13749" y="10221"/>
                </a:lnTo>
                <a:lnTo>
                  <a:pt x="13773" y="10318"/>
                </a:lnTo>
                <a:lnTo>
                  <a:pt x="13797" y="10367"/>
                </a:lnTo>
                <a:lnTo>
                  <a:pt x="13846" y="10415"/>
                </a:lnTo>
                <a:lnTo>
                  <a:pt x="14138" y="10586"/>
                </a:lnTo>
                <a:lnTo>
                  <a:pt x="14454" y="10756"/>
                </a:lnTo>
                <a:lnTo>
                  <a:pt x="14624" y="10878"/>
                </a:lnTo>
                <a:lnTo>
                  <a:pt x="14819" y="10975"/>
                </a:lnTo>
                <a:lnTo>
                  <a:pt x="15014" y="11048"/>
                </a:lnTo>
                <a:lnTo>
                  <a:pt x="15208" y="11097"/>
                </a:lnTo>
                <a:lnTo>
                  <a:pt x="15379" y="11097"/>
                </a:lnTo>
                <a:lnTo>
                  <a:pt x="15427" y="11072"/>
                </a:lnTo>
                <a:lnTo>
                  <a:pt x="15500" y="11024"/>
                </a:lnTo>
                <a:lnTo>
                  <a:pt x="15573" y="10951"/>
                </a:lnTo>
                <a:lnTo>
                  <a:pt x="15598" y="10829"/>
                </a:lnTo>
                <a:lnTo>
                  <a:pt x="15598" y="10707"/>
                </a:lnTo>
                <a:lnTo>
                  <a:pt x="15549" y="10586"/>
                </a:lnTo>
                <a:lnTo>
                  <a:pt x="15500" y="10537"/>
                </a:lnTo>
                <a:lnTo>
                  <a:pt x="15452" y="10513"/>
                </a:lnTo>
                <a:lnTo>
                  <a:pt x="15379" y="10464"/>
                </a:lnTo>
                <a:lnTo>
                  <a:pt x="15306" y="10464"/>
                </a:lnTo>
                <a:lnTo>
                  <a:pt x="15135" y="10415"/>
                </a:lnTo>
                <a:lnTo>
                  <a:pt x="14965" y="10367"/>
                </a:lnTo>
                <a:lnTo>
                  <a:pt x="14600" y="10196"/>
                </a:lnTo>
                <a:lnTo>
                  <a:pt x="14430" y="10099"/>
                </a:lnTo>
                <a:lnTo>
                  <a:pt x="14260" y="10050"/>
                </a:lnTo>
                <a:lnTo>
                  <a:pt x="14065" y="10026"/>
                </a:lnTo>
                <a:close/>
                <a:moveTo>
                  <a:pt x="8468" y="2605"/>
                </a:moveTo>
                <a:lnTo>
                  <a:pt x="8760" y="2629"/>
                </a:lnTo>
                <a:lnTo>
                  <a:pt x="9052" y="2678"/>
                </a:lnTo>
                <a:lnTo>
                  <a:pt x="9344" y="2726"/>
                </a:lnTo>
                <a:lnTo>
                  <a:pt x="9125" y="2799"/>
                </a:lnTo>
                <a:lnTo>
                  <a:pt x="9101" y="2824"/>
                </a:lnTo>
                <a:lnTo>
                  <a:pt x="9101" y="2848"/>
                </a:lnTo>
                <a:lnTo>
                  <a:pt x="9101" y="2872"/>
                </a:lnTo>
                <a:lnTo>
                  <a:pt x="9125" y="2897"/>
                </a:lnTo>
                <a:lnTo>
                  <a:pt x="9223" y="2945"/>
                </a:lnTo>
                <a:lnTo>
                  <a:pt x="9320" y="2970"/>
                </a:lnTo>
                <a:lnTo>
                  <a:pt x="9442" y="2945"/>
                </a:lnTo>
                <a:lnTo>
                  <a:pt x="9563" y="2921"/>
                </a:lnTo>
                <a:lnTo>
                  <a:pt x="9855" y="2872"/>
                </a:lnTo>
                <a:lnTo>
                  <a:pt x="10269" y="3043"/>
                </a:lnTo>
                <a:lnTo>
                  <a:pt x="10074" y="3067"/>
                </a:lnTo>
                <a:lnTo>
                  <a:pt x="9855" y="3116"/>
                </a:lnTo>
                <a:lnTo>
                  <a:pt x="9685" y="3189"/>
                </a:lnTo>
                <a:lnTo>
                  <a:pt x="9515" y="3262"/>
                </a:lnTo>
                <a:lnTo>
                  <a:pt x="9515" y="3286"/>
                </a:lnTo>
                <a:lnTo>
                  <a:pt x="9490" y="3310"/>
                </a:lnTo>
                <a:lnTo>
                  <a:pt x="9515" y="3335"/>
                </a:lnTo>
                <a:lnTo>
                  <a:pt x="9539" y="3359"/>
                </a:lnTo>
                <a:lnTo>
                  <a:pt x="9953" y="3335"/>
                </a:lnTo>
                <a:lnTo>
                  <a:pt x="10342" y="3310"/>
                </a:lnTo>
                <a:lnTo>
                  <a:pt x="10780" y="3310"/>
                </a:lnTo>
                <a:lnTo>
                  <a:pt x="11048" y="3505"/>
                </a:lnTo>
                <a:lnTo>
                  <a:pt x="10756" y="3578"/>
                </a:lnTo>
                <a:lnTo>
                  <a:pt x="10464" y="3675"/>
                </a:lnTo>
                <a:lnTo>
                  <a:pt x="10245" y="3797"/>
                </a:lnTo>
                <a:lnTo>
                  <a:pt x="10099" y="3918"/>
                </a:lnTo>
                <a:lnTo>
                  <a:pt x="10074" y="3943"/>
                </a:lnTo>
                <a:lnTo>
                  <a:pt x="10099" y="3943"/>
                </a:lnTo>
                <a:lnTo>
                  <a:pt x="10391" y="3918"/>
                </a:lnTo>
                <a:lnTo>
                  <a:pt x="10683" y="3870"/>
                </a:lnTo>
                <a:lnTo>
                  <a:pt x="10975" y="3821"/>
                </a:lnTo>
                <a:lnTo>
                  <a:pt x="11291" y="3773"/>
                </a:lnTo>
                <a:lnTo>
                  <a:pt x="11364" y="3773"/>
                </a:lnTo>
                <a:lnTo>
                  <a:pt x="11583" y="3967"/>
                </a:lnTo>
                <a:lnTo>
                  <a:pt x="11778" y="4186"/>
                </a:lnTo>
                <a:lnTo>
                  <a:pt x="11388" y="4210"/>
                </a:lnTo>
                <a:lnTo>
                  <a:pt x="10829" y="4259"/>
                </a:lnTo>
                <a:lnTo>
                  <a:pt x="10561" y="4283"/>
                </a:lnTo>
                <a:lnTo>
                  <a:pt x="10318" y="4381"/>
                </a:lnTo>
                <a:lnTo>
                  <a:pt x="10293" y="4405"/>
                </a:lnTo>
                <a:lnTo>
                  <a:pt x="10293" y="4429"/>
                </a:lnTo>
                <a:lnTo>
                  <a:pt x="10318" y="4454"/>
                </a:lnTo>
                <a:lnTo>
                  <a:pt x="10585" y="4527"/>
                </a:lnTo>
                <a:lnTo>
                  <a:pt x="11705" y="4527"/>
                </a:lnTo>
                <a:lnTo>
                  <a:pt x="11997" y="4502"/>
                </a:lnTo>
                <a:lnTo>
                  <a:pt x="12216" y="4867"/>
                </a:lnTo>
                <a:lnTo>
                  <a:pt x="11851" y="4867"/>
                </a:lnTo>
                <a:lnTo>
                  <a:pt x="11267" y="4892"/>
                </a:lnTo>
                <a:lnTo>
                  <a:pt x="10658" y="4940"/>
                </a:lnTo>
                <a:lnTo>
                  <a:pt x="10634" y="4940"/>
                </a:lnTo>
                <a:lnTo>
                  <a:pt x="10634" y="4965"/>
                </a:lnTo>
                <a:lnTo>
                  <a:pt x="10634" y="4989"/>
                </a:lnTo>
                <a:lnTo>
                  <a:pt x="10658" y="5013"/>
                </a:lnTo>
                <a:lnTo>
                  <a:pt x="10902" y="5086"/>
                </a:lnTo>
                <a:lnTo>
                  <a:pt x="11169" y="5111"/>
                </a:lnTo>
                <a:lnTo>
                  <a:pt x="12021" y="5111"/>
                </a:lnTo>
                <a:lnTo>
                  <a:pt x="12362" y="5135"/>
                </a:lnTo>
                <a:lnTo>
                  <a:pt x="12556" y="5622"/>
                </a:lnTo>
                <a:lnTo>
                  <a:pt x="11461" y="5622"/>
                </a:lnTo>
                <a:lnTo>
                  <a:pt x="11291" y="5646"/>
                </a:lnTo>
                <a:lnTo>
                  <a:pt x="11145" y="5695"/>
                </a:lnTo>
                <a:lnTo>
                  <a:pt x="10999" y="5768"/>
                </a:lnTo>
                <a:lnTo>
                  <a:pt x="10975" y="5792"/>
                </a:lnTo>
                <a:lnTo>
                  <a:pt x="10999" y="5841"/>
                </a:lnTo>
                <a:lnTo>
                  <a:pt x="11267" y="5889"/>
                </a:lnTo>
                <a:lnTo>
                  <a:pt x="11534" y="5889"/>
                </a:lnTo>
                <a:lnTo>
                  <a:pt x="12070" y="5914"/>
                </a:lnTo>
                <a:lnTo>
                  <a:pt x="12654" y="5938"/>
                </a:lnTo>
                <a:lnTo>
                  <a:pt x="12702" y="6060"/>
                </a:lnTo>
                <a:lnTo>
                  <a:pt x="12727" y="6181"/>
                </a:lnTo>
                <a:lnTo>
                  <a:pt x="12386" y="6181"/>
                </a:lnTo>
                <a:lnTo>
                  <a:pt x="11729" y="6254"/>
                </a:lnTo>
                <a:lnTo>
                  <a:pt x="11413" y="6279"/>
                </a:lnTo>
                <a:lnTo>
                  <a:pt x="11121" y="6352"/>
                </a:lnTo>
                <a:lnTo>
                  <a:pt x="11096" y="6352"/>
                </a:lnTo>
                <a:lnTo>
                  <a:pt x="11096" y="6376"/>
                </a:lnTo>
                <a:lnTo>
                  <a:pt x="11096" y="6400"/>
                </a:lnTo>
                <a:lnTo>
                  <a:pt x="11121" y="6425"/>
                </a:lnTo>
                <a:lnTo>
                  <a:pt x="11388" y="6473"/>
                </a:lnTo>
                <a:lnTo>
                  <a:pt x="11656" y="6498"/>
                </a:lnTo>
                <a:lnTo>
                  <a:pt x="12508" y="6498"/>
                </a:lnTo>
                <a:lnTo>
                  <a:pt x="12824" y="6522"/>
                </a:lnTo>
                <a:lnTo>
                  <a:pt x="12873" y="6838"/>
                </a:lnTo>
                <a:lnTo>
                  <a:pt x="12556" y="6838"/>
                </a:lnTo>
                <a:lnTo>
                  <a:pt x="12240" y="6863"/>
                </a:lnTo>
                <a:lnTo>
                  <a:pt x="11753" y="6887"/>
                </a:lnTo>
                <a:lnTo>
                  <a:pt x="11510" y="6911"/>
                </a:lnTo>
                <a:lnTo>
                  <a:pt x="11267" y="6936"/>
                </a:lnTo>
                <a:lnTo>
                  <a:pt x="11242" y="6936"/>
                </a:lnTo>
                <a:lnTo>
                  <a:pt x="11242" y="6960"/>
                </a:lnTo>
                <a:lnTo>
                  <a:pt x="11242" y="7009"/>
                </a:lnTo>
                <a:lnTo>
                  <a:pt x="11267" y="7009"/>
                </a:lnTo>
                <a:lnTo>
                  <a:pt x="11461" y="7082"/>
                </a:lnTo>
                <a:lnTo>
                  <a:pt x="11680" y="7130"/>
                </a:lnTo>
                <a:lnTo>
                  <a:pt x="12727" y="7130"/>
                </a:lnTo>
                <a:lnTo>
                  <a:pt x="12921" y="7106"/>
                </a:lnTo>
                <a:lnTo>
                  <a:pt x="12994" y="7593"/>
                </a:lnTo>
                <a:lnTo>
                  <a:pt x="12994" y="7593"/>
                </a:lnTo>
                <a:lnTo>
                  <a:pt x="12848" y="7568"/>
                </a:lnTo>
                <a:lnTo>
                  <a:pt x="12702" y="7568"/>
                </a:lnTo>
                <a:lnTo>
                  <a:pt x="12435" y="7593"/>
                </a:lnTo>
                <a:lnTo>
                  <a:pt x="11997" y="7593"/>
                </a:lnTo>
                <a:lnTo>
                  <a:pt x="11778" y="7617"/>
                </a:lnTo>
                <a:lnTo>
                  <a:pt x="11559" y="7690"/>
                </a:lnTo>
                <a:lnTo>
                  <a:pt x="11534" y="7690"/>
                </a:lnTo>
                <a:lnTo>
                  <a:pt x="11534" y="7739"/>
                </a:lnTo>
                <a:lnTo>
                  <a:pt x="11534" y="7763"/>
                </a:lnTo>
                <a:lnTo>
                  <a:pt x="11559" y="7787"/>
                </a:lnTo>
                <a:lnTo>
                  <a:pt x="11778" y="7836"/>
                </a:lnTo>
                <a:lnTo>
                  <a:pt x="11997" y="7860"/>
                </a:lnTo>
                <a:lnTo>
                  <a:pt x="12435" y="7860"/>
                </a:lnTo>
                <a:lnTo>
                  <a:pt x="12702" y="7885"/>
                </a:lnTo>
                <a:lnTo>
                  <a:pt x="12848" y="7885"/>
                </a:lnTo>
                <a:lnTo>
                  <a:pt x="12994" y="7860"/>
                </a:lnTo>
                <a:lnTo>
                  <a:pt x="12994" y="7909"/>
                </a:lnTo>
                <a:lnTo>
                  <a:pt x="12994" y="8250"/>
                </a:lnTo>
                <a:lnTo>
                  <a:pt x="12873" y="8201"/>
                </a:lnTo>
                <a:lnTo>
                  <a:pt x="12775" y="8201"/>
                </a:lnTo>
                <a:lnTo>
                  <a:pt x="12532" y="8177"/>
                </a:lnTo>
                <a:lnTo>
                  <a:pt x="12094" y="8177"/>
                </a:lnTo>
                <a:lnTo>
                  <a:pt x="11875" y="8201"/>
                </a:lnTo>
                <a:lnTo>
                  <a:pt x="11656" y="8250"/>
                </a:lnTo>
                <a:lnTo>
                  <a:pt x="11656" y="8274"/>
                </a:lnTo>
                <a:lnTo>
                  <a:pt x="11632" y="8298"/>
                </a:lnTo>
                <a:lnTo>
                  <a:pt x="11656" y="8298"/>
                </a:lnTo>
                <a:lnTo>
                  <a:pt x="11656" y="8323"/>
                </a:lnTo>
                <a:lnTo>
                  <a:pt x="12045" y="8396"/>
                </a:lnTo>
                <a:lnTo>
                  <a:pt x="12410" y="8444"/>
                </a:lnTo>
                <a:lnTo>
                  <a:pt x="12702" y="8469"/>
                </a:lnTo>
                <a:lnTo>
                  <a:pt x="12824" y="8493"/>
                </a:lnTo>
                <a:lnTo>
                  <a:pt x="12970" y="8469"/>
                </a:lnTo>
                <a:lnTo>
                  <a:pt x="12873" y="8858"/>
                </a:lnTo>
                <a:lnTo>
                  <a:pt x="12654" y="8809"/>
                </a:lnTo>
                <a:lnTo>
                  <a:pt x="12483" y="8785"/>
                </a:lnTo>
                <a:lnTo>
                  <a:pt x="12264" y="8736"/>
                </a:lnTo>
                <a:lnTo>
                  <a:pt x="11826" y="8736"/>
                </a:lnTo>
                <a:lnTo>
                  <a:pt x="11607" y="8809"/>
                </a:lnTo>
                <a:lnTo>
                  <a:pt x="11583" y="8834"/>
                </a:lnTo>
                <a:lnTo>
                  <a:pt x="11583" y="8858"/>
                </a:lnTo>
                <a:lnTo>
                  <a:pt x="11583" y="8882"/>
                </a:lnTo>
                <a:lnTo>
                  <a:pt x="11851" y="8882"/>
                </a:lnTo>
                <a:lnTo>
                  <a:pt x="12094" y="8931"/>
                </a:lnTo>
                <a:lnTo>
                  <a:pt x="12556" y="9053"/>
                </a:lnTo>
                <a:lnTo>
                  <a:pt x="12775" y="9126"/>
                </a:lnTo>
                <a:lnTo>
                  <a:pt x="12654" y="9345"/>
                </a:lnTo>
                <a:lnTo>
                  <a:pt x="12508" y="9296"/>
                </a:lnTo>
                <a:lnTo>
                  <a:pt x="12313" y="9272"/>
                </a:lnTo>
                <a:lnTo>
                  <a:pt x="12143" y="9223"/>
                </a:lnTo>
                <a:lnTo>
                  <a:pt x="11972" y="9199"/>
                </a:lnTo>
                <a:lnTo>
                  <a:pt x="11607" y="9199"/>
                </a:lnTo>
                <a:lnTo>
                  <a:pt x="11583" y="9223"/>
                </a:lnTo>
                <a:lnTo>
                  <a:pt x="11583" y="9247"/>
                </a:lnTo>
                <a:lnTo>
                  <a:pt x="11583" y="9272"/>
                </a:lnTo>
                <a:lnTo>
                  <a:pt x="11924" y="9418"/>
                </a:lnTo>
                <a:lnTo>
                  <a:pt x="12240" y="9564"/>
                </a:lnTo>
                <a:lnTo>
                  <a:pt x="12532" y="9637"/>
                </a:lnTo>
                <a:lnTo>
                  <a:pt x="12337" y="9929"/>
                </a:lnTo>
                <a:lnTo>
                  <a:pt x="12337" y="9977"/>
                </a:lnTo>
                <a:lnTo>
                  <a:pt x="12167" y="9904"/>
                </a:lnTo>
                <a:lnTo>
                  <a:pt x="11997" y="9880"/>
                </a:lnTo>
                <a:lnTo>
                  <a:pt x="11802" y="9831"/>
                </a:lnTo>
                <a:lnTo>
                  <a:pt x="11242" y="9831"/>
                </a:lnTo>
                <a:lnTo>
                  <a:pt x="11218" y="9856"/>
                </a:lnTo>
                <a:lnTo>
                  <a:pt x="11218" y="9880"/>
                </a:lnTo>
                <a:lnTo>
                  <a:pt x="11242" y="9880"/>
                </a:lnTo>
                <a:lnTo>
                  <a:pt x="11534" y="10002"/>
                </a:lnTo>
                <a:lnTo>
                  <a:pt x="11851" y="10123"/>
                </a:lnTo>
                <a:lnTo>
                  <a:pt x="12167" y="10245"/>
                </a:lnTo>
                <a:lnTo>
                  <a:pt x="11972" y="10513"/>
                </a:lnTo>
                <a:lnTo>
                  <a:pt x="11826" y="10488"/>
                </a:lnTo>
                <a:lnTo>
                  <a:pt x="11413" y="10391"/>
                </a:lnTo>
                <a:lnTo>
                  <a:pt x="11023" y="10342"/>
                </a:lnTo>
                <a:lnTo>
                  <a:pt x="10975" y="10342"/>
                </a:lnTo>
                <a:lnTo>
                  <a:pt x="10975" y="10367"/>
                </a:lnTo>
                <a:lnTo>
                  <a:pt x="10975" y="10391"/>
                </a:lnTo>
                <a:lnTo>
                  <a:pt x="10999" y="10440"/>
                </a:lnTo>
                <a:lnTo>
                  <a:pt x="11145" y="10537"/>
                </a:lnTo>
                <a:lnTo>
                  <a:pt x="11315" y="10610"/>
                </a:lnTo>
                <a:lnTo>
                  <a:pt x="11632" y="10732"/>
                </a:lnTo>
                <a:lnTo>
                  <a:pt x="11802" y="10780"/>
                </a:lnTo>
                <a:lnTo>
                  <a:pt x="11656" y="10999"/>
                </a:lnTo>
                <a:lnTo>
                  <a:pt x="11510" y="10951"/>
                </a:lnTo>
                <a:lnTo>
                  <a:pt x="11364" y="10926"/>
                </a:lnTo>
                <a:lnTo>
                  <a:pt x="11072" y="10853"/>
                </a:lnTo>
                <a:lnTo>
                  <a:pt x="10950" y="10853"/>
                </a:lnTo>
                <a:lnTo>
                  <a:pt x="10804" y="10902"/>
                </a:lnTo>
                <a:lnTo>
                  <a:pt x="10780" y="10926"/>
                </a:lnTo>
                <a:lnTo>
                  <a:pt x="10756" y="10951"/>
                </a:lnTo>
                <a:lnTo>
                  <a:pt x="10756" y="10999"/>
                </a:lnTo>
                <a:lnTo>
                  <a:pt x="10780" y="11048"/>
                </a:lnTo>
                <a:lnTo>
                  <a:pt x="10902" y="11121"/>
                </a:lnTo>
                <a:lnTo>
                  <a:pt x="11023" y="11170"/>
                </a:lnTo>
                <a:lnTo>
                  <a:pt x="11267" y="11243"/>
                </a:lnTo>
                <a:lnTo>
                  <a:pt x="11461" y="11291"/>
                </a:lnTo>
                <a:lnTo>
                  <a:pt x="11242" y="11583"/>
                </a:lnTo>
                <a:lnTo>
                  <a:pt x="11072" y="11535"/>
                </a:lnTo>
                <a:lnTo>
                  <a:pt x="10877" y="11535"/>
                </a:lnTo>
                <a:lnTo>
                  <a:pt x="10683" y="11583"/>
                </a:lnTo>
                <a:lnTo>
                  <a:pt x="10658" y="11608"/>
                </a:lnTo>
                <a:lnTo>
                  <a:pt x="10683" y="11632"/>
                </a:lnTo>
                <a:lnTo>
                  <a:pt x="10829" y="11681"/>
                </a:lnTo>
                <a:lnTo>
                  <a:pt x="10975" y="11729"/>
                </a:lnTo>
                <a:lnTo>
                  <a:pt x="11096" y="11778"/>
                </a:lnTo>
                <a:lnTo>
                  <a:pt x="10877" y="12143"/>
                </a:lnTo>
                <a:lnTo>
                  <a:pt x="10829" y="12118"/>
                </a:lnTo>
                <a:lnTo>
                  <a:pt x="10658" y="12045"/>
                </a:lnTo>
                <a:lnTo>
                  <a:pt x="10561" y="11997"/>
                </a:lnTo>
                <a:lnTo>
                  <a:pt x="10464" y="11972"/>
                </a:lnTo>
                <a:lnTo>
                  <a:pt x="10439" y="11997"/>
                </a:lnTo>
                <a:lnTo>
                  <a:pt x="10439" y="12045"/>
                </a:lnTo>
                <a:lnTo>
                  <a:pt x="10488" y="12118"/>
                </a:lnTo>
                <a:lnTo>
                  <a:pt x="10585" y="12191"/>
                </a:lnTo>
                <a:lnTo>
                  <a:pt x="10756" y="12313"/>
                </a:lnTo>
                <a:lnTo>
                  <a:pt x="10561" y="12654"/>
                </a:lnTo>
                <a:lnTo>
                  <a:pt x="10415" y="12629"/>
                </a:lnTo>
                <a:lnTo>
                  <a:pt x="10172" y="12629"/>
                </a:lnTo>
                <a:lnTo>
                  <a:pt x="10026" y="12654"/>
                </a:lnTo>
                <a:lnTo>
                  <a:pt x="10026" y="12678"/>
                </a:lnTo>
                <a:lnTo>
                  <a:pt x="10026" y="12702"/>
                </a:lnTo>
                <a:lnTo>
                  <a:pt x="10245" y="12800"/>
                </a:lnTo>
                <a:lnTo>
                  <a:pt x="10439" y="12897"/>
                </a:lnTo>
                <a:lnTo>
                  <a:pt x="10196" y="13384"/>
                </a:lnTo>
                <a:lnTo>
                  <a:pt x="9880" y="13384"/>
                </a:lnTo>
                <a:lnTo>
                  <a:pt x="9904" y="13432"/>
                </a:lnTo>
                <a:lnTo>
                  <a:pt x="10147" y="13505"/>
                </a:lnTo>
                <a:lnTo>
                  <a:pt x="10074" y="13700"/>
                </a:lnTo>
                <a:lnTo>
                  <a:pt x="10026" y="13895"/>
                </a:lnTo>
                <a:lnTo>
                  <a:pt x="9953" y="14284"/>
                </a:lnTo>
                <a:lnTo>
                  <a:pt x="9880" y="14673"/>
                </a:lnTo>
                <a:lnTo>
                  <a:pt x="9807" y="15087"/>
                </a:lnTo>
                <a:lnTo>
                  <a:pt x="9101" y="15111"/>
                </a:lnTo>
                <a:lnTo>
                  <a:pt x="9247" y="14673"/>
                </a:lnTo>
                <a:lnTo>
                  <a:pt x="9344" y="14235"/>
                </a:lnTo>
                <a:lnTo>
                  <a:pt x="9539" y="13359"/>
                </a:lnTo>
                <a:lnTo>
                  <a:pt x="9734" y="12459"/>
                </a:lnTo>
                <a:lnTo>
                  <a:pt x="9855" y="12021"/>
                </a:lnTo>
                <a:lnTo>
                  <a:pt x="9977" y="11583"/>
                </a:lnTo>
                <a:lnTo>
                  <a:pt x="10269" y="10659"/>
                </a:lnTo>
                <a:lnTo>
                  <a:pt x="10537" y="9734"/>
                </a:lnTo>
                <a:lnTo>
                  <a:pt x="10658" y="9320"/>
                </a:lnTo>
                <a:lnTo>
                  <a:pt x="10756" y="8858"/>
                </a:lnTo>
                <a:lnTo>
                  <a:pt x="10780" y="8639"/>
                </a:lnTo>
                <a:lnTo>
                  <a:pt x="10780" y="8396"/>
                </a:lnTo>
                <a:lnTo>
                  <a:pt x="10756" y="8177"/>
                </a:lnTo>
                <a:lnTo>
                  <a:pt x="10707" y="7958"/>
                </a:lnTo>
                <a:lnTo>
                  <a:pt x="10683" y="7933"/>
                </a:lnTo>
                <a:lnTo>
                  <a:pt x="10634" y="7933"/>
                </a:lnTo>
                <a:lnTo>
                  <a:pt x="10610" y="7958"/>
                </a:lnTo>
                <a:lnTo>
                  <a:pt x="10537" y="8177"/>
                </a:lnTo>
                <a:lnTo>
                  <a:pt x="10464" y="8420"/>
                </a:lnTo>
                <a:lnTo>
                  <a:pt x="10366" y="8882"/>
                </a:lnTo>
                <a:lnTo>
                  <a:pt x="10293" y="9369"/>
                </a:lnTo>
                <a:lnTo>
                  <a:pt x="10172" y="9831"/>
                </a:lnTo>
                <a:lnTo>
                  <a:pt x="9904" y="10756"/>
                </a:lnTo>
                <a:lnTo>
                  <a:pt x="9588" y="11656"/>
                </a:lnTo>
                <a:lnTo>
                  <a:pt x="9466" y="12094"/>
                </a:lnTo>
                <a:lnTo>
                  <a:pt x="9369" y="12532"/>
                </a:lnTo>
                <a:lnTo>
                  <a:pt x="9174" y="13384"/>
                </a:lnTo>
                <a:lnTo>
                  <a:pt x="8979" y="14260"/>
                </a:lnTo>
                <a:lnTo>
                  <a:pt x="8858" y="14698"/>
                </a:lnTo>
                <a:lnTo>
                  <a:pt x="8736" y="15111"/>
                </a:lnTo>
                <a:lnTo>
                  <a:pt x="8128" y="15136"/>
                </a:lnTo>
                <a:lnTo>
                  <a:pt x="7519" y="15087"/>
                </a:lnTo>
                <a:lnTo>
                  <a:pt x="7179" y="15063"/>
                </a:lnTo>
                <a:lnTo>
                  <a:pt x="7154" y="15038"/>
                </a:lnTo>
                <a:lnTo>
                  <a:pt x="7081" y="14698"/>
                </a:lnTo>
                <a:lnTo>
                  <a:pt x="7033" y="14357"/>
                </a:lnTo>
                <a:lnTo>
                  <a:pt x="6935" y="13651"/>
                </a:lnTo>
                <a:lnTo>
                  <a:pt x="6765" y="12605"/>
                </a:lnTo>
                <a:lnTo>
                  <a:pt x="6570" y="11583"/>
                </a:lnTo>
                <a:lnTo>
                  <a:pt x="6230" y="9880"/>
                </a:lnTo>
                <a:lnTo>
                  <a:pt x="6060" y="9028"/>
                </a:lnTo>
                <a:lnTo>
                  <a:pt x="5841" y="8177"/>
                </a:lnTo>
                <a:lnTo>
                  <a:pt x="5816" y="8152"/>
                </a:lnTo>
                <a:lnTo>
                  <a:pt x="5768" y="8128"/>
                </a:lnTo>
                <a:lnTo>
                  <a:pt x="5743" y="8128"/>
                </a:lnTo>
                <a:lnTo>
                  <a:pt x="5695" y="8152"/>
                </a:lnTo>
                <a:lnTo>
                  <a:pt x="5646" y="8298"/>
                </a:lnTo>
                <a:lnTo>
                  <a:pt x="5646" y="8420"/>
                </a:lnTo>
                <a:lnTo>
                  <a:pt x="5646" y="8542"/>
                </a:lnTo>
                <a:lnTo>
                  <a:pt x="5646" y="8663"/>
                </a:lnTo>
                <a:lnTo>
                  <a:pt x="5719" y="8931"/>
                </a:lnTo>
                <a:lnTo>
                  <a:pt x="5768" y="9199"/>
                </a:lnTo>
                <a:lnTo>
                  <a:pt x="5865" y="9734"/>
                </a:lnTo>
                <a:lnTo>
                  <a:pt x="5962" y="10245"/>
                </a:lnTo>
                <a:lnTo>
                  <a:pt x="6035" y="10780"/>
                </a:lnTo>
                <a:lnTo>
                  <a:pt x="6133" y="11316"/>
                </a:lnTo>
                <a:lnTo>
                  <a:pt x="6327" y="12337"/>
                </a:lnTo>
                <a:lnTo>
                  <a:pt x="6522" y="13384"/>
                </a:lnTo>
                <a:lnTo>
                  <a:pt x="6570" y="13773"/>
                </a:lnTo>
                <a:lnTo>
                  <a:pt x="6619" y="14211"/>
                </a:lnTo>
                <a:lnTo>
                  <a:pt x="6668" y="14625"/>
                </a:lnTo>
                <a:lnTo>
                  <a:pt x="6716" y="14819"/>
                </a:lnTo>
                <a:lnTo>
                  <a:pt x="6765" y="15014"/>
                </a:lnTo>
                <a:lnTo>
                  <a:pt x="6497" y="15038"/>
                </a:lnTo>
                <a:lnTo>
                  <a:pt x="6473" y="14625"/>
                </a:lnTo>
                <a:lnTo>
                  <a:pt x="6400" y="14235"/>
                </a:lnTo>
                <a:lnTo>
                  <a:pt x="6279" y="13846"/>
                </a:lnTo>
                <a:lnTo>
                  <a:pt x="6133" y="13481"/>
                </a:lnTo>
                <a:lnTo>
                  <a:pt x="5938" y="13116"/>
                </a:lnTo>
                <a:lnTo>
                  <a:pt x="5743" y="12775"/>
                </a:lnTo>
                <a:lnTo>
                  <a:pt x="5281" y="12070"/>
                </a:lnTo>
                <a:lnTo>
                  <a:pt x="4746" y="11267"/>
                </a:lnTo>
                <a:lnTo>
                  <a:pt x="4210" y="10415"/>
                </a:lnTo>
                <a:lnTo>
                  <a:pt x="3967" y="9977"/>
                </a:lnTo>
                <a:lnTo>
                  <a:pt x="3724" y="9539"/>
                </a:lnTo>
                <a:lnTo>
                  <a:pt x="3529" y="9077"/>
                </a:lnTo>
                <a:lnTo>
                  <a:pt x="3359" y="8615"/>
                </a:lnTo>
                <a:lnTo>
                  <a:pt x="3286" y="8396"/>
                </a:lnTo>
                <a:lnTo>
                  <a:pt x="3261" y="8152"/>
                </a:lnTo>
                <a:lnTo>
                  <a:pt x="3237" y="7909"/>
                </a:lnTo>
                <a:lnTo>
                  <a:pt x="3237" y="7666"/>
                </a:lnTo>
                <a:lnTo>
                  <a:pt x="3261" y="7155"/>
                </a:lnTo>
                <a:lnTo>
                  <a:pt x="3310" y="6668"/>
                </a:lnTo>
                <a:lnTo>
                  <a:pt x="3334" y="6376"/>
                </a:lnTo>
                <a:lnTo>
                  <a:pt x="3407" y="6108"/>
                </a:lnTo>
                <a:lnTo>
                  <a:pt x="3480" y="5841"/>
                </a:lnTo>
                <a:lnTo>
                  <a:pt x="3578" y="5597"/>
                </a:lnTo>
                <a:lnTo>
                  <a:pt x="3699" y="5354"/>
                </a:lnTo>
                <a:lnTo>
                  <a:pt x="3845" y="5111"/>
                </a:lnTo>
                <a:lnTo>
                  <a:pt x="4016" y="4892"/>
                </a:lnTo>
                <a:lnTo>
                  <a:pt x="4186" y="4673"/>
                </a:lnTo>
                <a:lnTo>
                  <a:pt x="4648" y="4162"/>
                </a:lnTo>
                <a:lnTo>
                  <a:pt x="5062" y="3748"/>
                </a:lnTo>
                <a:lnTo>
                  <a:pt x="5403" y="3432"/>
                </a:lnTo>
                <a:lnTo>
                  <a:pt x="5743" y="3189"/>
                </a:lnTo>
                <a:lnTo>
                  <a:pt x="6060" y="3018"/>
                </a:lnTo>
                <a:lnTo>
                  <a:pt x="6352" y="2872"/>
                </a:lnTo>
                <a:lnTo>
                  <a:pt x="6668" y="2775"/>
                </a:lnTo>
                <a:lnTo>
                  <a:pt x="6984" y="2702"/>
                </a:lnTo>
                <a:lnTo>
                  <a:pt x="7276" y="2653"/>
                </a:lnTo>
                <a:lnTo>
                  <a:pt x="7568" y="2629"/>
                </a:lnTo>
                <a:lnTo>
                  <a:pt x="7860" y="2605"/>
                </a:lnTo>
                <a:close/>
                <a:moveTo>
                  <a:pt x="6716" y="15525"/>
                </a:moveTo>
                <a:lnTo>
                  <a:pt x="6619" y="15720"/>
                </a:lnTo>
                <a:lnTo>
                  <a:pt x="6352" y="16158"/>
                </a:lnTo>
                <a:lnTo>
                  <a:pt x="6279" y="16109"/>
                </a:lnTo>
                <a:lnTo>
                  <a:pt x="6230" y="16060"/>
                </a:lnTo>
                <a:lnTo>
                  <a:pt x="6206" y="15963"/>
                </a:lnTo>
                <a:lnTo>
                  <a:pt x="6206" y="15866"/>
                </a:lnTo>
                <a:lnTo>
                  <a:pt x="6206" y="15768"/>
                </a:lnTo>
                <a:lnTo>
                  <a:pt x="6230" y="15695"/>
                </a:lnTo>
                <a:lnTo>
                  <a:pt x="6279" y="15598"/>
                </a:lnTo>
                <a:lnTo>
                  <a:pt x="6327" y="15549"/>
                </a:lnTo>
                <a:lnTo>
                  <a:pt x="6595" y="15525"/>
                </a:lnTo>
                <a:close/>
                <a:moveTo>
                  <a:pt x="6887" y="15525"/>
                </a:moveTo>
                <a:lnTo>
                  <a:pt x="7276" y="15549"/>
                </a:lnTo>
                <a:lnTo>
                  <a:pt x="7641" y="15598"/>
                </a:lnTo>
                <a:lnTo>
                  <a:pt x="8225" y="15647"/>
                </a:lnTo>
                <a:lnTo>
                  <a:pt x="8809" y="15671"/>
                </a:lnTo>
                <a:lnTo>
                  <a:pt x="8541" y="15963"/>
                </a:lnTo>
                <a:lnTo>
                  <a:pt x="8298" y="16255"/>
                </a:lnTo>
                <a:lnTo>
                  <a:pt x="7909" y="16231"/>
                </a:lnTo>
                <a:lnTo>
                  <a:pt x="8249" y="15744"/>
                </a:lnTo>
                <a:lnTo>
                  <a:pt x="8249" y="15720"/>
                </a:lnTo>
                <a:lnTo>
                  <a:pt x="8225" y="15695"/>
                </a:lnTo>
                <a:lnTo>
                  <a:pt x="8201" y="15671"/>
                </a:lnTo>
                <a:lnTo>
                  <a:pt x="8176" y="15695"/>
                </a:lnTo>
                <a:lnTo>
                  <a:pt x="7690" y="16231"/>
                </a:lnTo>
                <a:lnTo>
                  <a:pt x="7179" y="16182"/>
                </a:lnTo>
                <a:lnTo>
                  <a:pt x="7325" y="15939"/>
                </a:lnTo>
                <a:lnTo>
                  <a:pt x="7471" y="15671"/>
                </a:lnTo>
                <a:lnTo>
                  <a:pt x="7471" y="15647"/>
                </a:lnTo>
                <a:lnTo>
                  <a:pt x="7446" y="15622"/>
                </a:lnTo>
                <a:lnTo>
                  <a:pt x="7422" y="15647"/>
                </a:lnTo>
                <a:lnTo>
                  <a:pt x="7203" y="15890"/>
                </a:lnTo>
                <a:lnTo>
                  <a:pt x="6935" y="16182"/>
                </a:lnTo>
                <a:lnTo>
                  <a:pt x="6741" y="16206"/>
                </a:lnTo>
                <a:lnTo>
                  <a:pt x="6570" y="16255"/>
                </a:lnTo>
                <a:lnTo>
                  <a:pt x="6668" y="16060"/>
                </a:lnTo>
                <a:lnTo>
                  <a:pt x="6814" y="15817"/>
                </a:lnTo>
                <a:lnTo>
                  <a:pt x="6862" y="15671"/>
                </a:lnTo>
                <a:lnTo>
                  <a:pt x="6887" y="15525"/>
                </a:lnTo>
                <a:close/>
                <a:moveTo>
                  <a:pt x="9661" y="15622"/>
                </a:moveTo>
                <a:lnTo>
                  <a:pt x="9734" y="15671"/>
                </a:lnTo>
                <a:lnTo>
                  <a:pt x="9807" y="15695"/>
                </a:lnTo>
                <a:lnTo>
                  <a:pt x="9953" y="15695"/>
                </a:lnTo>
                <a:lnTo>
                  <a:pt x="9782" y="15793"/>
                </a:lnTo>
                <a:lnTo>
                  <a:pt x="9661" y="15939"/>
                </a:lnTo>
                <a:lnTo>
                  <a:pt x="9539" y="16085"/>
                </a:lnTo>
                <a:lnTo>
                  <a:pt x="9417" y="16279"/>
                </a:lnTo>
                <a:lnTo>
                  <a:pt x="9271" y="16279"/>
                </a:lnTo>
                <a:lnTo>
                  <a:pt x="9612" y="15817"/>
                </a:lnTo>
                <a:lnTo>
                  <a:pt x="9612" y="15793"/>
                </a:lnTo>
                <a:lnTo>
                  <a:pt x="9612" y="15768"/>
                </a:lnTo>
                <a:lnTo>
                  <a:pt x="9563" y="15768"/>
                </a:lnTo>
                <a:lnTo>
                  <a:pt x="9320" y="16012"/>
                </a:lnTo>
                <a:lnTo>
                  <a:pt x="9077" y="16255"/>
                </a:lnTo>
                <a:lnTo>
                  <a:pt x="8517" y="16255"/>
                </a:lnTo>
                <a:lnTo>
                  <a:pt x="8882" y="15720"/>
                </a:lnTo>
                <a:lnTo>
                  <a:pt x="8906" y="15695"/>
                </a:lnTo>
                <a:lnTo>
                  <a:pt x="8882" y="15671"/>
                </a:lnTo>
                <a:lnTo>
                  <a:pt x="9271" y="15671"/>
                </a:lnTo>
                <a:lnTo>
                  <a:pt x="9661" y="15622"/>
                </a:lnTo>
                <a:close/>
                <a:moveTo>
                  <a:pt x="10074" y="15768"/>
                </a:moveTo>
                <a:lnTo>
                  <a:pt x="10074" y="15841"/>
                </a:lnTo>
                <a:lnTo>
                  <a:pt x="10099" y="15939"/>
                </a:lnTo>
                <a:lnTo>
                  <a:pt x="10074" y="16060"/>
                </a:lnTo>
                <a:lnTo>
                  <a:pt x="10050" y="16182"/>
                </a:lnTo>
                <a:lnTo>
                  <a:pt x="9977" y="16304"/>
                </a:lnTo>
                <a:lnTo>
                  <a:pt x="9758" y="16279"/>
                </a:lnTo>
                <a:lnTo>
                  <a:pt x="9880" y="16012"/>
                </a:lnTo>
                <a:lnTo>
                  <a:pt x="9977" y="15890"/>
                </a:lnTo>
                <a:lnTo>
                  <a:pt x="10074" y="15768"/>
                </a:lnTo>
                <a:close/>
                <a:moveTo>
                  <a:pt x="6522" y="16571"/>
                </a:moveTo>
                <a:lnTo>
                  <a:pt x="6595" y="16620"/>
                </a:lnTo>
                <a:lnTo>
                  <a:pt x="6424" y="16888"/>
                </a:lnTo>
                <a:lnTo>
                  <a:pt x="6376" y="17034"/>
                </a:lnTo>
                <a:lnTo>
                  <a:pt x="6327" y="17180"/>
                </a:lnTo>
                <a:lnTo>
                  <a:pt x="6254" y="17082"/>
                </a:lnTo>
                <a:lnTo>
                  <a:pt x="6230" y="16985"/>
                </a:lnTo>
                <a:lnTo>
                  <a:pt x="6206" y="16912"/>
                </a:lnTo>
                <a:lnTo>
                  <a:pt x="6230" y="16815"/>
                </a:lnTo>
                <a:lnTo>
                  <a:pt x="6254" y="16839"/>
                </a:lnTo>
                <a:lnTo>
                  <a:pt x="6303" y="16839"/>
                </a:lnTo>
                <a:lnTo>
                  <a:pt x="6352" y="16815"/>
                </a:lnTo>
                <a:lnTo>
                  <a:pt x="6376" y="16766"/>
                </a:lnTo>
                <a:lnTo>
                  <a:pt x="6424" y="16596"/>
                </a:lnTo>
                <a:lnTo>
                  <a:pt x="6449" y="16596"/>
                </a:lnTo>
                <a:lnTo>
                  <a:pt x="6522" y="16571"/>
                </a:lnTo>
                <a:close/>
                <a:moveTo>
                  <a:pt x="7884" y="16693"/>
                </a:moveTo>
                <a:lnTo>
                  <a:pt x="7957" y="16717"/>
                </a:lnTo>
                <a:lnTo>
                  <a:pt x="7787" y="16985"/>
                </a:lnTo>
                <a:lnTo>
                  <a:pt x="7617" y="17253"/>
                </a:lnTo>
                <a:lnTo>
                  <a:pt x="7592" y="17326"/>
                </a:lnTo>
                <a:lnTo>
                  <a:pt x="7300" y="17326"/>
                </a:lnTo>
                <a:lnTo>
                  <a:pt x="7398" y="17107"/>
                </a:lnTo>
                <a:lnTo>
                  <a:pt x="7519" y="16888"/>
                </a:lnTo>
                <a:lnTo>
                  <a:pt x="7617" y="16717"/>
                </a:lnTo>
                <a:lnTo>
                  <a:pt x="7884" y="16693"/>
                </a:lnTo>
                <a:close/>
                <a:moveTo>
                  <a:pt x="8225" y="16717"/>
                </a:moveTo>
                <a:lnTo>
                  <a:pt x="8736" y="16742"/>
                </a:lnTo>
                <a:lnTo>
                  <a:pt x="8541" y="17034"/>
                </a:lnTo>
                <a:lnTo>
                  <a:pt x="8371" y="17326"/>
                </a:lnTo>
                <a:lnTo>
                  <a:pt x="7909" y="17326"/>
                </a:lnTo>
                <a:lnTo>
                  <a:pt x="7933" y="17277"/>
                </a:lnTo>
                <a:lnTo>
                  <a:pt x="8225" y="16717"/>
                </a:lnTo>
                <a:close/>
                <a:moveTo>
                  <a:pt x="9223" y="16742"/>
                </a:moveTo>
                <a:lnTo>
                  <a:pt x="8979" y="17350"/>
                </a:lnTo>
                <a:lnTo>
                  <a:pt x="8663" y="17350"/>
                </a:lnTo>
                <a:lnTo>
                  <a:pt x="8979" y="16742"/>
                </a:lnTo>
                <a:close/>
                <a:moveTo>
                  <a:pt x="9928" y="16742"/>
                </a:moveTo>
                <a:lnTo>
                  <a:pt x="9661" y="17253"/>
                </a:lnTo>
                <a:lnTo>
                  <a:pt x="9612" y="17350"/>
                </a:lnTo>
                <a:lnTo>
                  <a:pt x="9320" y="17350"/>
                </a:lnTo>
                <a:lnTo>
                  <a:pt x="9563" y="16742"/>
                </a:lnTo>
                <a:close/>
                <a:moveTo>
                  <a:pt x="10147" y="16839"/>
                </a:moveTo>
                <a:lnTo>
                  <a:pt x="10220" y="16961"/>
                </a:lnTo>
                <a:lnTo>
                  <a:pt x="10245" y="17107"/>
                </a:lnTo>
                <a:lnTo>
                  <a:pt x="10220" y="17228"/>
                </a:lnTo>
                <a:lnTo>
                  <a:pt x="10147" y="17350"/>
                </a:lnTo>
                <a:lnTo>
                  <a:pt x="9928" y="17350"/>
                </a:lnTo>
                <a:lnTo>
                  <a:pt x="9953" y="17277"/>
                </a:lnTo>
                <a:lnTo>
                  <a:pt x="10050" y="17082"/>
                </a:lnTo>
                <a:lnTo>
                  <a:pt x="10147" y="16839"/>
                </a:lnTo>
                <a:close/>
                <a:moveTo>
                  <a:pt x="6862" y="16693"/>
                </a:moveTo>
                <a:lnTo>
                  <a:pt x="7081" y="16717"/>
                </a:lnTo>
                <a:lnTo>
                  <a:pt x="7300" y="16717"/>
                </a:lnTo>
                <a:lnTo>
                  <a:pt x="7106" y="17009"/>
                </a:lnTo>
                <a:lnTo>
                  <a:pt x="6935" y="17326"/>
                </a:lnTo>
                <a:lnTo>
                  <a:pt x="6741" y="17350"/>
                </a:lnTo>
                <a:lnTo>
                  <a:pt x="6570" y="17399"/>
                </a:lnTo>
                <a:lnTo>
                  <a:pt x="6619" y="17204"/>
                </a:lnTo>
                <a:lnTo>
                  <a:pt x="6692" y="17034"/>
                </a:lnTo>
                <a:lnTo>
                  <a:pt x="6862" y="16693"/>
                </a:lnTo>
                <a:close/>
                <a:moveTo>
                  <a:pt x="6473" y="17618"/>
                </a:moveTo>
                <a:lnTo>
                  <a:pt x="6643" y="17691"/>
                </a:lnTo>
                <a:lnTo>
                  <a:pt x="6814" y="17715"/>
                </a:lnTo>
                <a:lnTo>
                  <a:pt x="6789" y="17910"/>
                </a:lnTo>
                <a:lnTo>
                  <a:pt x="6765" y="18080"/>
                </a:lnTo>
                <a:lnTo>
                  <a:pt x="6643" y="17983"/>
                </a:lnTo>
                <a:lnTo>
                  <a:pt x="6546" y="17861"/>
                </a:lnTo>
                <a:lnTo>
                  <a:pt x="6352" y="17642"/>
                </a:lnTo>
                <a:lnTo>
                  <a:pt x="6376" y="17618"/>
                </a:lnTo>
                <a:lnTo>
                  <a:pt x="6424" y="17642"/>
                </a:lnTo>
                <a:lnTo>
                  <a:pt x="6473" y="17618"/>
                </a:lnTo>
                <a:close/>
                <a:moveTo>
                  <a:pt x="7398" y="17739"/>
                </a:moveTo>
                <a:lnTo>
                  <a:pt x="7300" y="18031"/>
                </a:lnTo>
                <a:lnTo>
                  <a:pt x="7252" y="18177"/>
                </a:lnTo>
                <a:lnTo>
                  <a:pt x="7252" y="18299"/>
                </a:lnTo>
                <a:lnTo>
                  <a:pt x="7008" y="18202"/>
                </a:lnTo>
                <a:lnTo>
                  <a:pt x="7154" y="17739"/>
                </a:lnTo>
                <a:close/>
                <a:moveTo>
                  <a:pt x="8833" y="17715"/>
                </a:moveTo>
                <a:lnTo>
                  <a:pt x="8785" y="17837"/>
                </a:lnTo>
                <a:lnTo>
                  <a:pt x="8736" y="17983"/>
                </a:lnTo>
                <a:lnTo>
                  <a:pt x="8712" y="18104"/>
                </a:lnTo>
                <a:lnTo>
                  <a:pt x="8736" y="18153"/>
                </a:lnTo>
                <a:lnTo>
                  <a:pt x="8736" y="18202"/>
                </a:lnTo>
                <a:lnTo>
                  <a:pt x="8809" y="18250"/>
                </a:lnTo>
                <a:lnTo>
                  <a:pt x="8882" y="18250"/>
                </a:lnTo>
                <a:lnTo>
                  <a:pt x="8931" y="18226"/>
                </a:lnTo>
                <a:lnTo>
                  <a:pt x="9004" y="18153"/>
                </a:lnTo>
                <a:lnTo>
                  <a:pt x="9125" y="17958"/>
                </a:lnTo>
                <a:lnTo>
                  <a:pt x="9198" y="17739"/>
                </a:lnTo>
                <a:lnTo>
                  <a:pt x="9393" y="17739"/>
                </a:lnTo>
                <a:lnTo>
                  <a:pt x="9369" y="17861"/>
                </a:lnTo>
                <a:lnTo>
                  <a:pt x="9369" y="18007"/>
                </a:lnTo>
                <a:lnTo>
                  <a:pt x="9125" y="18153"/>
                </a:lnTo>
                <a:lnTo>
                  <a:pt x="8833" y="18275"/>
                </a:lnTo>
                <a:lnTo>
                  <a:pt x="8566" y="18372"/>
                </a:lnTo>
                <a:lnTo>
                  <a:pt x="8249" y="18421"/>
                </a:lnTo>
                <a:lnTo>
                  <a:pt x="8274" y="18275"/>
                </a:lnTo>
                <a:lnTo>
                  <a:pt x="8371" y="17983"/>
                </a:lnTo>
                <a:lnTo>
                  <a:pt x="8468" y="17715"/>
                </a:lnTo>
                <a:close/>
                <a:moveTo>
                  <a:pt x="8176" y="17715"/>
                </a:moveTo>
                <a:lnTo>
                  <a:pt x="8030" y="18056"/>
                </a:lnTo>
                <a:lnTo>
                  <a:pt x="7957" y="18250"/>
                </a:lnTo>
                <a:lnTo>
                  <a:pt x="7933" y="18445"/>
                </a:lnTo>
                <a:lnTo>
                  <a:pt x="7738" y="18421"/>
                </a:lnTo>
                <a:lnTo>
                  <a:pt x="7568" y="18396"/>
                </a:lnTo>
                <a:lnTo>
                  <a:pt x="7568" y="18226"/>
                </a:lnTo>
                <a:lnTo>
                  <a:pt x="7641" y="17983"/>
                </a:lnTo>
                <a:lnTo>
                  <a:pt x="7738" y="17715"/>
                </a:lnTo>
                <a:close/>
                <a:moveTo>
                  <a:pt x="8128" y="2094"/>
                </a:moveTo>
                <a:lnTo>
                  <a:pt x="7714" y="2142"/>
                </a:lnTo>
                <a:lnTo>
                  <a:pt x="7325" y="2191"/>
                </a:lnTo>
                <a:lnTo>
                  <a:pt x="6935" y="2264"/>
                </a:lnTo>
                <a:lnTo>
                  <a:pt x="6546" y="2386"/>
                </a:lnTo>
                <a:lnTo>
                  <a:pt x="6181" y="2507"/>
                </a:lnTo>
                <a:lnTo>
                  <a:pt x="5841" y="2653"/>
                </a:lnTo>
                <a:lnTo>
                  <a:pt x="5500" y="2824"/>
                </a:lnTo>
                <a:lnTo>
                  <a:pt x="5184" y="3018"/>
                </a:lnTo>
                <a:lnTo>
                  <a:pt x="4892" y="3237"/>
                </a:lnTo>
                <a:lnTo>
                  <a:pt x="4551" y="3554"/>
                </a:lnTo>
                <a:lnTo>
                  <a:pt x="4210" y="3918"/>
                </a:lnTo>
                <a:lnTo>
                  <a:pt x="3918" y="4332"/>
                </a:lnTo>
                <a:lnTo>
                  <a:pt x="3626" y="4746"/>
                </a:lnTo>
                <a:lnTo>
                  <a:pt x="3383" y="5159"/>
                </a:lnTo>
                <a:lnTo>
                  <a:pt x="3164" y="5549"/>
                </a:lnTo>
                <a:lnTo>
                  <a:pt x="3018" y="5889"/>
                </a:lnTo>
                <a:lnTo>
                  <a:pt x="2921" y="6157"/>
                </a:lnTo>
                <a:lnTo>
                  <a:pt x="2823" y="6595"/>
                </a:lnTo>
                <a:lnTo>
                  <a:pt x="2775" y="7057"/>
                </a:lnTo>
                <a:lnTo>
                  <a:pt x="2750" y="7495"/>
                </a:lnTo>
                <a:lnTo>
                  <a:pt x="2775" y="7958"/>
                </a:lnTo>
                <a:lnTo>
                  <a:pt x="2823" y="8396"/>
                </a:lnTo>
                <a:lnTo>
                  <a:pt x="2921" y="8834"/>
                </a:lnTo>
                <a:lnTo>
                  <a:pt x="3067" y="9272"/>
                </a:lnTo>
                <a:lnTo>
                  <a:pt x="3237" y="9685"/>
                </a:lnTo>
                <a:lnTo>
                  <a:pt x="3602" y="10367"/>
                </a:lnTo>
                <a:lnTo>
                  <a:pt x="3991" y="11024"/>
                </a:lnTo>
                <a:lnTo>
                  <a:pt x="4843" y="12337"/>
                </a:lnTo>
                <a:lnTo>
                  <a:pt x="5281" y="13019"/>
                </a:lnTo>
                <a:lnTo>
                  <a:pt x="5476" y="13384"/>
                </a:lnTo>
                <a:lnTo>
                  <a:pt x="5646" y="13724"/>
                </a:lnTo>
                <a:lnTo>
                  <a:pt x="5792" y="14089"/>
                </a:lnTo>
                <a:lnTo>
                  <a:pt x="5914" y="14454"/>
                </a:lnTo>
                <a:lnTo>
                  <a:pt x="5987" y="14844"/>
                </a:lnTo>
                <a:lnTo>
                  <a:pt x="5987" y="15282"/>
                </a:lnTo>
                <a:lnTo>
                  <a:pt x="5962" y="15379"/>
                </a:lnTo>
                <a:lnTo>
                  <a:pt x="5962" y="15428"/>
                </a:lnTo>
                <a:lnTo>
                  <a:pt x="5889" y="15525"/>
                </a:lnTo>
                <a:lnTo>
                  <a:pt x="5841" y="15647"/>
                </a:lnTo>
                <a:lnTo>
                  <a:pt x="5816" y="15768"/>
                </a:lnTo>
                <a:lnTo>
                  <a:pt x="5792" y="15914"/>
                </a:lnTo>
                <a:lnTo>
                  <a:pt x="5816" y="16036"/>
                </a:lnTo>
                <a:lnTo>
                  <a:pt x="5841" y="16158"/>
                </a:lnTo>
                <a:lnTo>
                  <a:pt x="5889" y="16279"/>
                </a:lnTo>
                <a:lnTo>
                  <a:pt x="5962" y="16377"/>
                </a:lnTo>
                <a:lnTo>
                  <a:pt x="5865" y="16474"/>
                </a:lnTo>
                <a:lnTo>
                  <a:pt x="5792" y="16620"/>
                </a:lnTo>
                <a:lnTo>
                  <a:pt x="5768" y="16766"/>
                </a:lnTo>
                <a:lnTo>
                  <a:pt x="5768" y="16912"/>
                </a:lnTo>
                <a:lnTo>
                  <a:pt x="5768" y="17058"/>
                </a:lnTo>
                <a:lnTo>
                  <a:pt x="5816" y="17204"/>
                </a:lnTo>
                <a:lnTo>
                  <a:pt x="5889" y="17350"/>
                </a:lnTo>
                <a:lnTo>
                  <a:pt x="5987" y="17472"/>
                </a:lnTo>
                <a:lnTo>
                  <a:pt x="5962" y="17496"/>
                </a:lnTo>
                <a:lnTo>
                  <a:pt x="5914" y="17618"/>
                </a:lnTo>
                <a:lnTo>
                  <a:pt x="5914" y="17715"/>
                </a:lnTo>
                <a:lnTo>
                  <a:pt x="5938" y="17837"/>
                </a:lnTo>
                <a:lnTo>
                  <a:pt x="5987" y="17934"/>
                </a:lnTo>
                <a:lnTo>
                  <a:pt x="6133" y="18129"/>
                </a:lnTo>
                <a:lnTo>
                  <a:pt x="6303" y="18299"/>
                </a:lnTo>
                <a:lnTo>
                  <a:pt x="6424" y="18421"/>
                </a:lnTo>
                <a:lnTo>
                  <a:pt x="6570" y="18518"/>
                </a:lnTo>
                <a:lnTo>
                  <a:pt x="6862" y="18688"/>
                </a:lnTo>
                <a:lnTo>
                  <a:pt x="7179" y="18810"/>
                </a:lnTo>
                <a:lnTo>
                  <a:pt x="7495" y="18859"/>
                </a:lnTo>
                <a:lnTo>
                  <a:pt x="7738" y="18883"/>
                </a:lnTo>
                <a:lnTo>
                  <a:pt x="7982" y="18883"/>
                </a:lnTo>
                <a:lnTo>
                  <a:pt x="8030" y="18956"/>
                </a:lnTo>
                <a:lnTo>
                  <a:pt x="8079" y="18980"/>
                </a:lnTo>
                <a:lnTo>
                  <a:pt x="8128" y="18980"/>
                </a:lnTo>
                <a:lnTo>
                  <a:pt x="8176" y="18956"/>
                </a:lnTo>
                <a:lnTo>
                  <a:pt x="8201" y="18907"/>
                </a:lnTo>
                <a:lnTo>
                  <a:pt x="8201" y="18883"/>
                </a:lnTo>
                <a:lnTo>
                  <a:pt x="8493" y="18834"/>
                </a:lnTo>
                <a:lnTo>
                  <a:pt x="8785" y="18761"/>
                </a:lnTo>
                <a:lnTo>
                  <a:pt x="9052" y="18664"/>
                </a:lnTo>
                <a:lnTo>
                  <a:pt x="9320" y="18542"/>
                </a:lnTo>
                <a:lnTo>
                  <a:pt x="9563" y="18396"/>
                </a:lnTo>
                <a:lnTo>
                  <a:pt x="9807" y="18226"/>
                </a:lnTo>
                <a:lnTo>
                  <a:pt x="10050" y="18056"/>
                </a:lnTo>
                <a:lnTo>
                  <a:pt x="10269" y="17837"/>
                </a:lnTo>
                <a:lnTo>
                  <a:pt x="10318" y="17764"/>
                </a:lnTo>
                <a:lnTo>
                  <a:pt x="10342" y="17691"/>
                </a:lnTo>
                <a:lnTo>
                  <a:pt x="10464" y="17593"/>
                </a:lnTo>
                <a:lnTo>
                  <a:pt x="10537" y="17447"/>
                </a:lnTo>
                <a:lnTo>
                  <a:pt x="10585" y="17301"/>
                </a:lnTo>
                <a:lnTo>
                  <a:pt x="10634" y="17107"/>
                </a:lnTo>
                <a:lnTo>
                  <a:pt x="10634" y="16936"/>
                </a:lnTo>
                <a:lnTo>
                  <a:pt x="10585" y="16742"/>
                </a:lnTo>
                <a:lnTo>
                  <a:pt x="10512" y="16596"/>
                </a:lnTo>
                <a:lnTo>
                  <a:pt x="10391" y="16474"/>
                </a:lnTo>
                <a:lnTo>
                  <a:pt x="10488" y="16255"/>
                </a:lnTo>
                <a:lnTo>
                  <a:pt x="10537" y="16036"/>
                </a:lnTo>
                <a:lnTo>
                  <a:pt x="10537" y="15817"/>
                </a:lnTo>
                <a:lnTo>
                  <a:pt x="10488" y="15574"/>
                </a:lnTo>
                <a:lnTo>
                  <a:pt x="10415" y="15476"/>
                </a:lnTo>
                <a:lnTo>
                  <a:pt x="10342" y="15379"/>
                </a:lnTo>
                <a:lnTo>
                  <a:pt x="10342" y="15306"/>
                </a:lnTo>
                <a:lnTo>
                  <a:pt x="10415" y="14965"/>
                </a:lnTo>
                <a:lnTo>
                  <a:pt x="10464" y="14625"/>
                </a:lnTo>
                <a:lnTo>
                  <a:pt x="10512" y="14284"/>
                </a:lnTo>
                <a:lnTo>
                  <a:pt x="10585" y="13943"/>
                </a:lnTo>
                <a:lnTo>
                  <a:pt x="10658" y="13700"/>
                </a:lnTo>
                <a:lnTo>
                  <a:pt x="10756" y="13457"/>
                </a:lnTo>
                <a:lnTo>
                  <a:pt x="10999" y="12994"/>
                </a:lnTo>
                <a:lnTo>
                  <a:pt x="11023" y="12970"/>
                </a:lnTo>
                <a:lnTo>
                  <a:pt x="11023" y="12946"/>
                </a:lnTo>
                <a:lnTo>
                  <a:pt x="11340" y="12459"/>
                </a:lnTo>
                <a:lnTo>
                  <a:pt x="11632" y="11972"/>
                </a:lnTo>
                <a:lnTo>
                  <a:pt x="12191" y="11194"/>
                </a:lnTo>
                <a:lnTo>
                  <a:pt x="12483" y="10780"/>
                </a:lnTo>
                <a:lnTo>
                  <a:pt x="12751" y="10367"/>
                </a:lnTo>
                <a:lnTo>
                  <a:pt x="12994" y="9953"/>
                </a:lnTo>
                <a:lnTo>
                  <a:pt x="13213" y="9515"/>
                </a:lnTo>
                <a:lnTo>
                  <a:pt x="13384" y="9053"/>
                </a:lnTo>
                <a:lnTo>
                  <a:pt x="13457" y="8809"/>
                </a:lnTo>
                <a:lnTo>
                  <a:pt x="13505" y="8590"/>
                </a:lnTo>
                <a:lnTo>
                  <a:pt x="13554" y="8152"/>
                </a:lnTo>
                <a:lnTo>
                  <a:pt x="13554" y="7714"/>
                </a:lnTo>
                <a:lnTo>
                  <a:pt x="13505" y="7276"/>
                </a:lnTo>
                <a:lnTo>
                  <a:pt x="13432" y="6838"/>
                </a:lnTo>
                <a:lnTo>
                  <a:pt x="13335" y="6400"/>
                </a:lnTo>
                <a:lnTo>
                  <a:pt x="13213" y="5962"/>
                </a:lnTo>
                <a:lnTo>
                  <a:pt x="12946" y="5135"/>
                </a:lnTo>
                <a:lnTo>
                  <a:pt x="12800" y="4770"/>
                </a:lnTo>
                <a:lnTo>
                  <a:pt x="12605" y="4429"/>
                </a:lnTo>
                <a:lnTo>
                  <a:pt x="12386" y="4113"/>
                </a:lnTo>
                <a:lnTo>
                  <a:pt x="12143" y="3797"/>
                </a:lnTo>
                <a:lnTo>
                  <a:pt x="12143" y="3773"/>
                </a:lnTo>
                <a:lnTo>
                  <a:pt x="12094" y="3675"/>
                </a:lnTo>
                <a:lnTo>
                  <a:pt x="12021" y="3602"/>
                </a:lnTo>
                <a:lnTo>
                  <a:pt x="11948" y="3554"/>
                </a:lnTo>
                <a:lnTo>
                  <a:pt x="11851" y="3505"/>
                </a:lnTo>
                <a:lnTo>
                  <a:pt x="11607" y="3286"/>
                </a:lnTo>
                <a:lnTo>
                  <a:pt x="11340" y="3091"/>
                </a:lnTo>
                <a:lnTo>
                  <a:pt x="11072" y="2897"/>
                </a:lnTo>
                <a:lnTo>
                  <a:pt x="10804" y="2726"/>
                </a:lnTo>
                <a:lnTo>
                  <a:pt x="10464" y="2556"/>
                </a:lnTo>
                <a:lnTo>
                  <a:pt x="10099" y="2386"/>
                </a:lnTo>
                <a:lnTo>
                  <a:pt x="9709" y="2264"/>
                </a:lnTo>
                <a:lnTo>
                  <a:pt x="9320" y="2191"/>
                </a:lnTo>
                <a:lnTo>
                  <a:pt x="8931" y="2142"/>
                </a:lnTo>
                <a:lnTo>
                  <a:pt x="8517" y="2094"/>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1891;p13">
            <a:extLst>
              <a:ext uri="{FF2B5EF4-FFF2-40B4-BE49-F238E27FC236}">
                <a16:creationId xmlns:a16="http://schemas.microsoft.com/office/drawing/2014/main" id="{8B550D88-9D90-CB42-B796-CFB1461CBD02}"/>
              </a:ext>
            </a:extLst>
          </p:cNvPr>
          <p:cNvSpPr txBox="1">
            <a:spLocks/>
          </p:cNvSpPr>
          <p:nvPr/>
        </p:nvSpPr>
        <p:spPr>
          <a:xfrm>
            <a:off x="3768940" y="1815536"/>
            <a:ext cx="1422097" cy="269532"/>
          </a:xfrm>
          <a:prstGeom prst="rect">
            <a:avLst/>
          </a:prstGeom>
          <a:ln>
            <a:noFill/>
          </a:ln>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ILLUSTRATIVE CONCEPT</a:t>
            </a:r>
          </a:p>
        </p:txBody>
      </p:sp>
      <p:sp>
        <p:nvSpPr>
          <p:cNvPr id="9" name="Google Shape;1936;p19">
            <a:extLst>
              <a:ext uri="{FF2B5EF4-FFF2-40B4-BE49-F238E27FC236}">
                <a16:creationId xmlns:a16="http://schemas.microsoft.com/office/drawing/2014/main" id="{1213768C-D5AA-8245-9331-E744FEE4EA74}"/>
              </a:ext>
            </a:extLst>
          </p:cNvPr>
          <p:cNvSpPr/>
          <p:nvPr/>
        </p:nvSpPr>
        <p:spPr>
          <a:xfrm>
            <a:off x="9251344" y="1943074"/>
            <a:ext cx="985962" cy="919395"/>
          </a:xfrm>
          <a:custGeom>
            <a:avLst/>
            <a:gdLst/>
            <a:ahLst/>
            <a:cxnLst/>
            <a:rect l="l" t="t" r="r" b="b"/>
            <a:pathLst>
              <a:path w="89712" h="82958" extrusionOk="0">
                <a:moveTo>
                  <a:pt x="52672" y="2049"/>
                </a:moveTo>
                <a:cubicBezTo>
                  <a:pt x="40979" y="2915"/>
                  <a:pt x="28376" y="5688"/>
                  <a:pt x="19269" y="13072"/>
                </a:cubicBezTo>
                <a:cubicBezTo>
                  <a:pt x="7810" y="22364"/>
                  <a:pt x="-450" y="41692"/>
                  <a:pt x="5574" y="55159"/>
                </a:cubicBezTo>
                <a:cubicBezTo>
                  <a:pt x="12935" y="71613"/>
                  <a:pt x="33988" y="83483"/>
                  <a:pt x="52004" y="82883"/>
                </a:cubicBezTo>
                <a:cubicBezTo>
                  <a:pt x="62654" y="82528"/>
                  <a:pt x="75555" y="78169"/>
                  <a:pt x="80730" y="68854"/>
                </a:cubicBezTo>
                <a:cubicBezTo>
                  <a:pt x="89352" y="53334"/>
                  <a:pt x="86569" y="30516"/>
                  <a:pt x="76722" y="15744"/>
                </a:cubicBezTo>
                <a:cubicBezTo>
                  <a:pt x="69002" y="4163"/>
                  <a:pt x="51061" y="-2643"/>
                  <a:pt x="37641" y="1047"/>
                </a:cubicBezTo>
                <a:cubicBezTo>
                  <a:pt x="22585" y="5187"/>
                  <a:pt x="4685" y="14958"/>
                  <a:pt x="898" y="30107"/>
                </a:cubicBezTo>
                <a:cubicBezTo>
                  <a:pt x="-3402" y="47308"/>
                  <a:pt x="8934" y="71200"/>
                  <a:pt x="25616" y="77205"/>
                </a:cubicBezTo>
                <a:cubicBezTo>
                  <a:pt x="45696" y="84433"/>
                  <a:pt x="76756" y="77025"/>
                  <a:pt x="86743" y="58165"/>
                </a:cubicBezTo>
                <a:cubicBezTo>
                  <a:pt x="93824" y="44791"/>
                  <a:pt x="86932" y="25486"/>
                  <a:pt x="77390" y="13740"/>
                </a:cubicBezTo>
                <a:cubicBezTo>
                  <a:pt x="74163" y="9767"/>
                  <a:pt x="71332" y="4292"/>
                  <a:pt x="66367" y="3051"/>
                </a:cubicBezTo>
              </a:path>
            </a:pathLst>
          </a:custGeom>
          <a:noFill/>
          <a:ln w="19050" cap="rnd" cmpd="sng">
            <a:solidFill>
              <a:srgbClr val="FFFFFF"/>
            </a:solidFill>
            <a:prstDash val="solid"/>
            <a:round/>
            <a:headEnd type="none" w="med" len="med"/>
            <a:tailEnd type="none" w="med" len="med"/>
          </a:ln>
        </p:spPr>
      </p:sp>
      <p:sp>
        <p:nvSpPr>
          <p:cNvPr id="16" name="Google Shape;2191;p39">
            <a:extLst>
              <a:ext uri="{FF2B5EF4-FFF2-40B4-BE49-F238E27FC236}">
                <a16:creationId xmlns:a16="http://schemas.microsoft.com/office/drawing/2014/main" id="{4D62CB89-812F-3A4C-A821-8C61AF1AF937}"/>
              </a:ext>
            </a:extLst>
          </p:cNvPr>
          <p:cNvSpPr/>
          <p:nvPr/>
        </p:nvSpPr>
        <p:spPr>
          <a:xfrm>
            <a:off x="4228473" y="1291537"/>
            <a:ext cx="472065" cy="385060"/>
          </a:xfrm>
          <a:custGeom>
            <a:avLst/>
            <a:gdLst/>
            <a:ahLst/>
            <a:cxnLst/>
            <a:rect l="l" t="t" r="r" b="b"/>
            <a:pathLst>
              <a:path w="17082" h="17228" extrusionOk="0">
                <a:moveTo>
                  <a:pt x="6497" y="2993"/>
                </a:moveTo>
                <a:lnTo>
                  <a:pt x="6400" y="3042"/>
                </a:lnTo>
                <a:lnTo>
                  <a:pt x="6302" y="3090"/>
                </a:lnTo>
                <a:lnTo>
                  <a:pt x="6229" y="3212"/>
                </a:lnTo>
                <a:lnTo>
                  <a:pt x="6229" y="3285"/>
                </a:lnTo>
                <a:lnTo>
                  <a:pt x="6254" y="3334"/>
                </a:lnTo>
                <a:lnTo>
                  <a:pt x="6278" y="3407"/>
                </a:lnTo>
                <a:lnTo>
                  <a:pt x="6351" y="3455"/>
                </a:lnTo>
                <a:lnTo>
                  <a:pt x="6400" y="3480"/>
                </a:lnTo>
                <a:lnTo>
                  <a:pt x="6643" y="3480"/>
                </a:lnTo>
                <a:lnTo>
                  <a:pt x="6692" y="3504"/>
                </a:lnTo>
                <a:lnTo>
                  <a:pt x="6911" y="3504"/>
                </a:lnTo>
                <a:lnTo>
                  <a:pt x="6959" y="3480"/>
                </a:lnTo>
                <a:lnTo>
                  <a:pt x="7008" y="3455"/>
                </a:lnTo>
                <a:lnTo>
                  <a:pt x="7057" y="3407"/>
                </a:lnTo>
                <a:lnTo>
                  <a:pt x="7057" y="3334"/>
                </a:lnTo>
                <a:lnTo>
                  <a:pt x="7057" y="3212"/>
                </a:lnTo>
                <a:lnTo>
                  <a:pt x="7032" y="3163"/>
                </a:lnTo>
                <a:lnTo>
                  <a:pt x="7008" y="3115"/>
                </a:lnTo>
                <a:lnTo>
                  <a:pt x="6935" y="3042"/>
                </a:lnTo>
                <a:lnTo>
                  <a:pt x="6838" y="3017"/>
                </a:lnTo>
                <a:lnTo>
                  <a:pt x="6716" y="2993"/>
                </a:lnTo>
                <a:close/>
                <a:moveTo>
                  <a:pt x="5743" y="3236"/>
                </a:moveTo>
                <a:lnTo>
                  <a:pt x="5670" y="3261"/>
                </a:lnTo>
                <a:lnTo>
                  <a:pt x="5402" y="3358"/>
                </a:lnTo>
                <a:lnTo>
                  <a:pt x="5134" y="3480"/>
                </a:lnTo>
                <a:lnTo>
                  <a:pt x="4891" y="3601"/>
                </a:lnTo>
                <a:lnTo>
                  <a:pt x="4672" y="3747"/>
                </a:lnTo>
                <a:lnTo>
                  <a:pt x="4453" y="3918"/>
                </a:lnTo>
                <a:lnTo>
                  <a:pt x="4234" y="4088"/>
                </a:lnTo>
                <a:lnTo>
                  <a:pt x="4039" y="4283"/>
                </a:lnTo>
                <a:lnTo>
                  <a:pt x="3869" y="4477"/>
                </a:lnTo>
                <a:lnTo>
                  <a:pt x="3699" y="4696"/>
                </a:lnTo>
                <a:lnTo>
                  <a:pt x="3553" y="4940"/>
                </a:lnTo>
                <a:lnTo>
                  <a:pt x="3431" y="5159"/>
                </a:lnTo>
                <a:lnTo>
                  <a:pt x="3309" y="5402"/>
                </a:lnTo>
                <a:lnTo>
                  <a:pt x="3236" y="5670"/>
                </a:lnTo>
                <a:lnTo>
                  <a:pt x="3163" y="5937"/>
                </a:lnTo>
                <a:lnTo>
                  <a:pt x="3115" y="6229"/>
                </a:lnTo>
                <a:lnTo>
                  <a:pt x="3090" y="6497"/>
                </a:lnTo>
                <a:lnTo>
                  <a:pt x="3090" y="6546"/>
                </a:lnTo>
                <a:lnTo>
                  <a:pt x="3115" y="6594"/>
                </a:lnTo>
                <a:lnTo>
                  <a:pt x="3188" y="6667"/>
                </a:lnTo>
                <a:lnTo>
                  <a:pt x="3261" y="6716"/>
                </a:lnTo>
                <a:lnTo>
                  <a:pt x="3285" y="6716"/>
                </a:lnTo>
                <a:lnTo>
                  <a:pt x="3309" y="6692"/>
                </a:lnTo>
                <a:lnTo>
                  <a:pt x="3382" y="6667"/>
                </a:lnTo>
                <a:lnTo>
                  <a:pt x="3431" y="6594"/>
                </a:lnTo>
                <a:lnTo>
                  <a:pt x="3480" y="6546"/>
                </a:lnTo>
                <a:lnTo>
                  <a:pt x="3504" y="6473"/>
                </a:lnTo>
                <a:lnTo>
                  <a:pt x="3528" y="6156"/>
                </a:lnTo>
                <a:lnTo>
                  <a:pt x="3601" y="5864"/>
                </a:lnTo>
                <a:lnTo>
                  <a:pt x="3699" y="5597"/>
                </a:lnTo>
                <a:lnTo>
                  <a:pt x="3820" y="5353"/>
                </a:lnTo>
                <a:lnTo>
                  <a:pt x="3966" y="5086"/>
                </a:lnTo>
                <a:lnTo>
                  <a:pt x="4137" y="4867"/>
                </a:lnTo>
                <a:lnTo>
                  <a:pt x="4307" y="4623"/>
                </a:lnTo>
                <a:lnTo>
                  <a:pt x="4526" y="4429"/>
                </a:lnTo>
                <a:lnTo>
                  <a:pt x="4745" y="4234"/>
                </a:lnTo>
                <a:lnTo>
                  <a:pt x="4988" y="4088"/>
                </a:lnTo>
                <a:lnTo>
                  <a:pt x="5256" y="3942"/>
                </a:lnTo>
                <a:lnTo>
                  <a:pt x="5499" y="3796"/>
                </a:lnTo>
                <a:lnTo>
                  <a:pt x="5767" y="3699"/>
                </a:lnTo>
                <a:lnTo>
                  <a:pt x="5864" y="3650"/>
                </a:lnTo>
                <a:lnTo>
                  <a:pt x="5913" y="3577"/>
                </a:lnTo>
                <a:lnTo>
                  <a:pt x="5937" y="3504"/>
                </a:lnTo>
                <a:lnTo>
                  <a:pt x="5937" y="3407"/>
                </a:lnTo>
                <a:lnTo>
                  <a:pt x="5889" y="3334"/>
                </a:lnTo>
                <a:lnTo>
                  <a:pt x="5840" y="3285"/>
                </a:lnTo>
                <a:lnTo>
                  <a:pt x="5743" y="3236"/>
                </a:lnTo>
                <a:close/>
                <a:moveTo>
                  <a:pt x="7324" y="1971"/>
                </a:moveTo>
                <a:lnTo>
                  <a:pt x="7787" y="2020"/>
                </a:lnTo>
                <a:lnTo>
                  <a:pt x="8249" y="2141"/>
                </a:lnTo>
                <a:lnTo>
                  <a:pt x="8687" y="2312"/>
                </a:lnTo>
                <a:lnTo>
                  <a:pt x="9101" y="2506"/>
                </a:lnTo>
                <a:lnTo>
                  <a:pt x="9490" y="2774"/>
                </a:lnTo>
                <a:lnTo>
                  <a:pt x="9879" y="3066"/>
                </a:lnTo>
                <a:lnTo>
                  <a:pt x="10220" y="3431"/>
                </a:lnTo>
                <a:lnTo>
                  <a:pt x="10512" y="3820"/>
                </a:lnTo>
                <a:lnTo>
                  <a:pt x="10707" y="4088"/>
                </a:lnTo>
                <a:lnTo>
                  <a:pt x="10877" y="4380"/>
                </a:lnTo>
                <a:lnTo>
                  <a:pt x="11023" y="4696"/>
                </a:lnTo>
                <a:lnTo>
                  <a:pt x="11120" y="5013"/>
                </a:lnTo>
                <a:lnTo>
                  <a:pt x="11217" y="5329"/>
                </a:lnTo>
                <a:lnTo>
                  <a:pt x="11266" y="5645"/>
                </a:lnTo>
                <a:lnTo>
                  <a:pt x="11315" y="5986"/>
                </a:lnTo>
                <a:lnTo>
                  <a:pt x="11315" y="6302"/>
                </a:lnTo>
                <a:lnTo>
                  <a:pt x="11315" y="6643"/>
                </a:lnTo>
                <a:lnTo>
                  <a:pt x="11266" y="6959"/>
                </a:lnTo>
                <a:lnTo>
                  <a:pt x="11217" y="7300"/>
                </a:lnTo>
                <a:lnTo>
                  <a:pt x="11144" y="7616"/>
                </a:lnTo>
                <a:lnTo>
                  <a:pt x="11047" y="7932"/>
                </a:lnTo>
                <a:lnTo>
                  <a:pt x="10925" y="8249"/>
                </a:lnTo>
                <a:lnTo>
                  <a:pt x="10780" y="8565"/>
                </a:lnTo>
                <a:lnTo>
                  <a:pt x="10634" y="8857"/>
                </a:lnTo>
                <a:lnTo>
                  <a:pt x="10439" y="9173"/>
                </a:lnTo>
                <a:lnTo>
                  <a:pt x="10220" y="9490"/>
                </a:lnTo>
                <a:lnTo>
                  <a:pt x="9977" y="9757"/>
                </a:lnTo>
                <a:lnTo>
                  <a:pt x="9733" y="10025"/>
                </a:lnTo>
                <a:lnTo>
                  <a:pt x="9441" y="10268"/>
                </a:lnTo>
                <a:lnTo>
                  <a:pt x="9149" y="10487"/>
                </a:lnTo>
                <a:lnTo>
                  <a:pt x="8857" y="10682"/>
                </a:lnTo>
                <a:lnTo>
                  <a:pt x="8541" y="10852"/>
                </a:lnTo>
                <a:lnTo>
                  <a:pt x="8200" y="10998"/>
                </a:lnTo>
                <a:lnTo>
                  <a:pt x="7860" y="11120"/>
                </a:lnTo>
                <a:lnTo>
                  <a:pt x="7519" y="11193"/>
                </a:lnTo>
                <a:lnTo>
                  <a:pt x="7154" y="11242"/>
                </a:lnTo>
                <a:lnTo>
                  <a:pt x="6789" y="11266"/>
                </a:lnTo>
                <a:lnTo>
                  <a:pt x="6424" y="11242"/>
                </a:lnTo>
                <a:lnTo>
                  <a:pt x="6059" y="11193"/>
                </a:lnTo>
                <a:lnTo>
                  <a:pt x="5670" y="11096"/>
                </a:lnTo>
                <a:lnTo>
                  <a:pt x="5353" y="10998"/>
                </a:lnTo>
                <a:lnTo>
                  <a:pt x="5037" y="10877"/>
                </a:lnTo>
                <a:lnTo>
                  <a:pt x="4721" y="10731"/>
                </a:lnTo>
                <a:lnTo>
                  <a:pt x="4404" y="10560"/>
                </a:lnTo>
                <a:lnTo>
                  <a:pt x="4112" y="10390"/>
                </a:lnTo>
                <a:lnTo>
                  <a:pt x="3820" y="10171"/>
                </a:lnTo>
                <a:lnTo>
                  <a:pt x="3553" y="9952"/>
                </a:lnTo>
                <a:lnTo>
                  <a:pt x="3285" y="9733"/>
                </a:lnTo>
                <a:lnTo>
                  <a:pt x="3042" y="9490"/>
                </a:lnTo>
                <a:lnTo>
                  <a:pt x="2823" y="9222"/>
                </a:lnTo>
                <a:lnTo>
                  <a:pt x="2628" y="8930"/>
                </a:lnTo>
                <a:lnTo>
                  <a:pt x="2434" y="8638"/>
                </a:lnTo>
                <a:lnTo>
                  <a:pt x="2288" y="8346"/>
                </a:lnTo>
                <a:lnTo>
                  <a:pt x="2142" y="8030"/>
                </a:lnTo>
                <a:lnTo>
                  <a:pt x="2044" y="7689"/>
                </a:lnTo>
                <a:lnTo>
                  <a:pt x="1971" y="7349"/>
                </a:lnTo>
                <a:lnTo>
                  <a:pt x="1947" y="7057"/>
                </a:lnTo>
                <a:lnTo>
                  <a:pt x="1923" y="6765"/>
                </a:lnTo>
                <a:lnTo>
                  <a:pt x="1923" y="6497"/>
                </a:lnTo>
                <a:lnTo>
                  <a:pt x="1947" y="6205"/>
                </a:lnTo>
                <a:lnTo>
                  <a:pt x="1996" y="5937"/>
                </a:lnTo>
                <a:lnTo>
                  <a:pt x="2044" y="5670"/>
                </a:lnTo>
                <a:lnTo>
                  <a:pt x="2142" y="5402"/>
                </a:lnTo>
                <a:lnTo>
                  <a:pt x="2239" y="5159"/>
                </a:lnTo>
                <a:lnTo>
                  <a:pt x="2336" y="4915"/>
                </a:lnTo>
                <a:lnTo>
                  <a:pt x="2482" y="4672"/>
                </a:lnTo>
                <a:lnTo>
                  <a:pt x="2628" y="4429"/>
                </a:lnTo>
                <a:lnTo>
                  <a:pt x="2774" y="4210"/>
                </a:lnTo>
                <a:lnTo>
                  <a:pt x="2944" y="3991"/>
                </a:lnTo>
                <a:lnTo>
                  <a:pt x="3139" y="3772"/>
                </a:lnTo>
                <a:lnTo>
                  <a:pt x="3528" y="3382"/>
                </a:lnTo>
                <a:lnTo>
                  <a:pt x="3966" y="3017"/>
                </a:lnTo>
                <a:lnTo>
                  <a:pt x="4404" y="2701"/>
                </a:lnTo>
                <a:lnTo>
                  <a:pt x="4891" y="2409"/>
                </a:lnTo>
                <a:lnTo>
                  <a:pt x="5134" y="2287"/>
                </a:lnTo>
                <a:lnTo>
                  <a:pt x="5378" y="2166"/>
                </a:lnTo>
                <a:lnTo>
                  <a:pt x="5645" y="2117"/>
                </a:lnTo>
                <a:lnTo>
                  <a:pt x="6035" y="2068"/>
                </a:lnTo>
                <a:lnTo>
                  <a:pt x="6716" y="1995"/>
                </a:lnTo>
                <a:lnTo>
                  <a:pt x="7300" y="1995"/>
                </a:lnTo>
                <a:lnTo>
                  <a:pt x="7324" y="1971"/>
                </a:lnTo>
                <a:close/>
                <a:moveTo>
                  <a:pt x="6935" y="1533"/>
                </a:moveTo>
                <a:lnTo>
                  <a:pt x="6497" y="1582"/>
                </a:lnTo>
                <a:lnTo>
                  <a:pt x="6083" y="1679"/>
                </a:lnTo>
                <a:lnTo>
                  <a:pt x="5864" y="1703"/>
                </a:lnTo>
                <a:lnTo>
                  <a:pt x="5621" y="1752"/>
                </a:lnTo>
                <a:lnTo>
                  <a:pt x="5353" y="1825"/>
                </a:lnTo>
                <a:lnTo>
                  <a:pt x="5110" y="1922"/>
                </a:lnTo>
                <a:lnTo>
                  <a:pt x="4842" y="2044"/>
                </a:lnTo>
                <a:lnTo>
                  <a:pt x="4599" y="2166"/>
                </a:lnTo>
                <a:lnTo>
                  <a:pt x="4112" y="2458"/>
                </a:lnTo>
                <a:lnTo>
                  <a:pt x="3650" y="2774"/>
                </a:lnTo>
                <a:lnTo>
                  <a:pt x="3212" y="3115"/>
                </a:lnTo>
                <a:lnTo>
                  <a:pt x="2823" y="3504"/>
                </a:lnTo>
                <a:lnTo>
                  <a:pt x="2458" y="3918"/>
                </a:lnTo>
                <a:lnTo>
                  <a:pt x="2312" y="4161"/>
                </a:lnTo>
                <a:lnTo>
                  <a:pt x="2166" y="4380"/>
                </a:lnTo>
                <a:lnTo>
                  <a:pt x="2020" y="4623"/>
                </a:lnTo>
                <a:lnTo>
                  <a:pt x="1923" y="4867"/>
                </a:lnTo>
                <a:lnTo>
                  <a:pt x="1801" y="5110"/>
                </a:lnTo>
                <a:lnTo>
                  <a:pt x="1728" y="5378"/>
                </a:lnTo>
                <a:lnTo>
                  <a:pt x="1631" y="5645"/>
                </a:lnTo>
                <a:lnTo>
                  <a:pt x="1582" y="5913"/>
                </a:lnTo>
                <a:lnTo>
                  <a:pt x="1533" y="6181"/>
                </a:lnTo>
                <a:lnTo>
                  <a:pt x="1509" y="6473"/>
                </a:lnTo>
                <a:lnTo>
                  <a:pt x="1509" y="6765"/>
                </a:lnTo>
                <a:lnTo>
                  <a:pt x="1509" y="7057"/>
                </a:lnTo>
                <a:lnTo>
                  <a:pt x="1558" y="7349"/>
                </a:lnTo>
                <a:lnTo>
                  <a:pt x="1606" y="7640"/>
                </a:lnTo>
                <a:lnTo>
                  <a:pt x="1679" y="7932"/>
                </a:lnTo>
                <a:lnTo>
                  <a:pt x="1752" y="8224"/>
                </a:lnTo>
                <a:lnTo>
                  <a:pt x="1874" y="8492"/>
                </a:lnTo>
                <a:lnTo>
                  <a:pt x="1996" y="8760"/>
                </a:lnTo>
                <a:lnTo>
                  <a:pt x="2142" y="9027"/>
                </a:lnTo>
                <a:lnTo>
                  <a:pt x="2312" y="9295"/>
                </a:lnTo>
                <a:lnTo>
                  <a:pt x="2507" y="9538"/>
                </a:lnTo>
                <a:lnTo>
                  <a:pt x="2726" y="9782"/>
                </a:lnTo>
                <a:lnTo>
                  <a:pt x="2944" y="10001"/>
                </a:lnTo>
                <a:lnTo>
                  <a:pt x="3188" y="10195"/>
                </a:lnTo>
                <a:lnTo>
                  <a:pt x="3699" y="10585"/>
                </a:lnTo>
                <a:lnTo>
                  <a:pt x="3991" y="10779"/>
                </a:lnTo>
                <a:lnTo>
                  <a:pt x="4283" y="10950"/>
                </a:lnTo>
                <a:lnTo>
                  <a:pt x="4599" y="11120"/>
                </a:lnTo>
                <a:lnTo>
                  <a:pt x="4915" y="11266"/>
                </a:lnTo>
                <a:lnTo>
                  <a:pt x="5232" y="11412"/>
                </a:lnTo>
                <a:lnTo>
                  <a:pt x="5572" y="11509"/>
                </a:lnTo>
                <a:lnTo>
                  <a:pt x="5889" y="11607"/>
                </a:lnTo>
                <a:lnTo>
                  <a:pt x="6254" y="11680"/>
                </a:lnTo>
                <a:lnTo>
                  <a:pt x="6594" y="11704"/>
                </a:lnTo>
                <a:lnTo>
                  <a:pt x="6959" y="11728"/>
                </a:lnTo>
                <a:lnTo>
                  <a:pt x="7300" y="11680"/>
                </a:lnTo>
                <a:lnTo>
                  <a:pt x="7641" y="11631"/>
                </a:lnTo>
                <a:lnTo>
                  <a:pt x="7981" y="11534"/>
                </a:lnTo>
                <a:lnTo>
                  <a:pt x="8322" y="11436"/>
                </a:lnTo>
                <a:lnTo>
                  <a:pt x="8638" y="11290"/>
                </a:lnTo>
                <a:lnTo>
                  <a:pt x="8955" y="11120"/>
                </a:lnTo>
                <a:lnTo>
                  <a:pt x="9344" y="10877"/>
                </a:lnTo>
                <a:lnTo>
                  <a:pt x="9733" y="10609"/>
                </a:lnTo>
                <a:lnTo>
                  <a:pt x="10074" y="10293"/>
                </a:lnTo>
                <a:lnTo>
                  <a:pt x="10390" y="9976"/>
                </a:lnTo>
                <a:lnTo>
                  <a:pt x="10658" y="9611"/>
                </a:lnTo>
                <a:lnTo>
                  <a:pt x="10925" y="9222"/>
                </a:lnTo>
                <a:lnTo>
                  <a:pt x="11144" y="8808"/>
                </a:lnTo>
                <a:lnTo>
                  <a:pt x="11339" y="8395"/>
                </a:lnTo>
                <a:lnTo>
                  <a:pt x="11509" y="7957"/>
                </a:lnTo>
                <a:lnTo>
                  <a:pt x="11631" y="7519"/>
                </a:lnTo>
                <a:lnTo>
                  <a:pt x="11704" y="7081"/>
                </a:lnTo>
                <a:lnTo>
                  <a:pt x="11753" y="6619"/>
                </a:lnTo>
                <a:lnTo>
                  <a:pt x="11753" y="6156"/>
                </a:lnTo>
                <a:lnTo>
                  <a:pt x="11728" y="5694"/>
                </a:lnTo>
                <a:lnTo>
                  <a:pt x="11655" y="5256"/>
                </a:lnTo>
                <a:lnTo>
                  <a:pt x="11534" y="4794"/>
                </a:lnTo>
                <a:lnTo>
                  <a:pt x="11363" y="4404"/>
                </a:lnTo>
                <a:lnTo>
                  <a:pt x="11169" y="4015"/>
                </a:lnTo>
                <a:lnTo>
                  <a:pt x="10950" y="3650"/>
                </a:lnTo>
                <a:lnTo>
                  <a:pt x="10682" y="3285"/>
                </a:lnTo>
                <a:lnTo>
                  <a:pt x="10390" y="2969"/>
                </a:lnTo>
                <a:lnTo>
                  <a:pt x="10074" y="2677"/>
                </a:lnTo>
                <a:lnTo>
                  <a:pt x="9733" y="2409"/>
                </a:lnTo>
                <a:lnTo>
                  <a:pt x="9393" y="2166"/>
                </a:lnTo>
                <a:lnTo>
                  <a:pt x="9003" y="1971"/>
                </a:lnTo>
                <a:lnTo>
                  <a:pt x="8614" y="1801"/>
                </a:lnTo>
                <a:lnTo>
                  <a:pt x="8200" y="1655"/>
                </a:lnTo>
                <a:lnTo>
                  <a:pt x="7787" y="1582"/>
                </a:lnTo>
                <a:lnTo>
                  <a:pt x="7349" y="1533"/>
                </a:lnTo>
                <a:close/>
                <a:moveTo>
                  <a:pt x="12118" y="11558"/>
                </a:moveTo>
                <a:lnTo>
                  <a:pt x="12142" y="11582"/>
                </a:lnTo>
                <a:lnTo>
                  <a:pt x="11972" y="11777"/>
                </a:lnTo>
                <a:lnTo>
                  <a:pt x="12093" y="11631"/>
                </a:lnTo>
                <a:lnTo>
                  <a:pt x="12118" y="11558"/>
                </a:lnTo>
                <a:close/>
                <a:moveTo>
                  <a:pt x="6789" y="584"/>
                </a:moveTo>
                <a:lnTo>
                  <a:pt x="7154" y="608"/>
                </a:lnTo>
                <a:lnTo>
                  <a:pt x="7519" y="657"/>
                </a:lnTo>
                <a:lnTo>
                  <a:pt x="7884" y="706"/>
                </a:lnTo>
                <a:lnTo>
                  <a:pt x="8225" y="803"/>
                </a:lnTo>
                <a:lnTo>
                  <a:pt x="8565" y="900"/>
                </a:lnTo>
                <a:lnTo>
                  <a:pt x="8906" y="1022"/>
                </a:lnTo>
                <a:lnTo>
                  <a:pt x="9247" y="1144"/>
                </a:lnTo>
                <a:lnTo>
                  <a:pt x="9563" y="1314"/>
                </a:lnTo>
                <a:lnTo>
                  <a:pt x="9879" y="1484"/>
                </a:lnTo>
                <a:lnTo>
                  <a:pt x="10171" y="1679"/>
                </a:lnTo>
                <a:lnTo>
                  <a:pt x="10439" y="1874"/>
                </a:lnTo>
                <a:lnTo>
                  <a:pt x="10707" y="2093"/>
                </a:lnTo>
                <a:lnTo>
                  <a:pt x="10950" y="2312"/>
                </a:lnTo>
                <a:lnTo>
                  <a:pt x="11193" y="2555"/>
                </a:lnTo>
                <a:lnTo>
                  <a:pt x="11485" y="2896"/>
                </a:lnTo>
                <a:lnTo>
                  <a:pt x="11753" y="3261"/>
                </a:lnTo>
                <a:lnTo>
                  <a:pt x="11996" y="3626"/>
                </a:lnTo>
                <a:lnTo>
                  <a:pt x="12191" y="4015"/>
                </a:lnTo>
                <a:lnTo>
                  <a:pt x="12361" y="4404"/>
                </a:lnTo>
                <a:lnTo>
                  <a:pt x="12507" y="4818"/>
                </a:lnTo>
                <a:lnTo>
                  <a:pt x="12629" y="5232"/>
                </a:lnTo>
                <a:lnTo>
                  <a:pt x="12702" y="5645"/>
                </a:lnTo>
                <a:lnTo>
                  <a:pt x="12750" y="6059"/>
                </a:lnTo>
                <a:lnTo>
                  <a:pt x="12775" y="6473"/>
                </a:lnTo>
                <a:lnTo>
                  <a:pt x="12775" y="6911"/>
                </a:lnTo>
                <a:lnTo>
                  <a:pt x="12726" y="7324"/>
                </a:lnTo>
                <a:lnTo>
                  <a:pt x="12653" y="7762"/>
                </a:lnTo>
                <a:lnTo>
                  <a:pt x="12556" y="8176"/>
                </a:lnTo>
                <a:lnTo>
                  <a:pt x="12434" y="8589"/>
                </a:lnTo>
                <a:lnTo>
                  <a:pt x="12264" y="9003"/>
                </a:lnTo>
                <a:lnTo>
                  <a:pt x="12045" y="9465"/>
                </a:lnTo>
                <a:lnTo>
                  <a:pt x="11801" y="9903"/>
                </a:lnTo>
                <a:lnTo>
                  <a:pt x="11534" y="10293"/>
                </a:lnTo>
                <a:lnTo>
                  <a:pt x="11217" y="10682"/>
                </a:lnTo>
                <a:lnTo>
                  <a:pt x="10901" y="11047"/>
                </a:lnTo>
                <a:lnTo>
                  <a:pt x="10536" y="11388"/>
                </a:lnTo>
                <a:lnTo>
                  <a:pt x="10171" y="11680"/>
                </a:lnTo>
                <a:lnTo>
                  <a:pt x="9782" y="11947"/>
                </a:lnTo>
                <a:lnTo>
                  <a:pt x="9368" y="12191"/>
                </a:lnTo>
                <a:lnTo>
                  <a:pt x="8930" y="12385"/>
                </a:lnTo>
                <a:lnTo>
                  <a:pt x="8468" y="12556"/>
                </a:lnTo>
                <a:lnTo>
                  <a:pt x="8006" y="12677"/>
                </a:lnTo>
                <a:lnTo>
                  <a:pt x="7543" y="12750"/>
                </a:lnTo>
                <a:lnTo>
                  <a:pt x="7032" y="12775"/>
                </a:lnTo>
                <a:lnTo>
                  <a:pt x="6546" y="12775"/>
                </a:lnTo>
                <a:lnTo>
                  <a:pt x="6035" y="12702"/>
                </a:lnTo>
                <a:lnTo>
                  <a:pt x="5597" y="12604"/>
                </a:lnTo>
                <a:lnTo>
                  <a:pt x="5159" y="12483"/>
                </a:lnTo>
                <a:lnTo>
                  <a:pt x="4721" y="12337"/>
                </a:lnTo>
                <a:lnTo>
                  <a:pt x="4307" y="12166"/>
                </a:lnTo>
                <a:lnTo>
                  <a:pt x="3893" y="11947"/>
                </a:lnTo>
                <a:lnTo>
                  <a:pt x="3504" y="11728"/>
                </a:lnTo>
                <a:lnTo>
                  <a:pt x="3115" y="11485"/>
                </a:lnTo>
                <a:lnTo>
                  <a:pt x="2774" y="11193"/>
                </a:lnTo>
                <a:lnTo>
                  <a:pt x="2434" y="10901"/>
                </a:lnTo>
                <a:lnTo>
                  <a:pt x="2117" y="10560"/>
                </a:lnTo>
                <a:lnTo>
                  <a:pt x="1825" y="10220"/>
                </a:lnTo>
                <a:lnTo>
                  <a:pt x="1558" y="9855"/>
                </a:lnTo>
                <a:lnTo>
                  <a:pt x="1314" y="9465"/>
                </a:lnTo>
                <a:lnTo>
                  <a:pt x="1095" y="9052"/>
                </a:lnTo>
                <a:lnTo>
                  <a:pt x="925" y="8638"/>
                </a:lnTo>
                <a:lnTo>
                  <a:pt x="779" y="8200"/>
                </a:lnTo>
                <a:lnTo>
                  <a:pt x="682" y="7811"/>
                </a:lnTo>
                <a:lnTo>
                  <a:pt x="609" y="7446"/>
                </a:lnTo>
                <a:lnTo>
                  <a:pt x="560" y="7081"/>
                </a:lnTo>
                <a:lnTo>
                  <a:pt x="560" y="6716"/>
                </a:lnTo>
                <a:lnTo>
                  <a:pt x="560" y="6351"/>
                </a:lnTo>
                <a:lnTo>
                  <a:pt x="584" y="5986"/>
                </a:lnTo>
                <a:lnTo>
                  <a:pt x="633" y="5645"/>
                </a:lnTo>
                <a:lnTo>
                  <a:pt x="706" y="5305"/>
                </a:lnTo>
                <a:lnTo>
                  <a:pt x="803" y="4964"/>
                </a:lnTo>
                <a:lnTo>
                  <a:pt x="925" y="4648"/>
                </a:lnTo>
                <a:lnTo>
                  <a:pt x="1047" y="4307"/>
                </a:lnTo>
                <a:lnTo>
                  <a:pt x="1217" y="3991"/>
                </a:lnTo>
                <a:lnTo>
                  <a:pt x="1387" y="3674"/>
                </a:lnTo>
                <a:lnTo>
                  <a:pt x="1606" y="3382"/>
                </a:lnTo>
                <a:lnTo>
                  <a:pt x="1825" y="3090"/>
                </a:lnTo>
                <a:lnTo>
                  <a:pt x="2069" y="2798"/>
                </a:lnTo>
                <a:lnTo>
                  <a:pt x="2361" y="2506"/>
                </a:lnTo>
                <a:lnTo>
                  <a:pt x="2726" y="2190"/>
                </a:lnTo>
                <a:lnTo>
                  <a:pt x="3163" y="1849"/>
                </a:lnTo>
                <a:lnTo>
                  <a:pt x="3674" y="1509"/>
                </a:lnTo>
                <a:lnTo>
                  <a:pt x="4210" y="1217"/>
                </a:lnTo>
                <a:lnTo>
                  <a:pt x="4502" y="1071"/>
                </a:lnTo>
                <a:lnTo>
                  <a:pt x="4794" y="949"/>
                </a:lnTo>
                <a:lnTo>
                  <a:pt x="5110" y="852"/>
                </a:lnTo>
                <a:lnTo>
                  <a:pt x="5402" y="754"/>
                </a:lnTo>
                <a:lnTo>
                  <a:pt x="5718" y="681"/>
                </a:lnTo>
                <a:lnTo>
                  <a:pt x="6035" y="633"/>
                </a:lnTo>
                <a:lnTo>
                  <a:pt x="6400" y="608"/>
                </a:lnTo>
                <a:lnTo>
                  <a:pt x="6789" y="584"/>
                </a:lnTo>
                <a:close/>
                <a:moveTo>
                  <a:pt x="11704" y="10998"/>
                </a:moveTo>
                <a:lnTo>
                  <a:pt x="11923" y="11315"/>
                </a:lnTo>
                <a:lnTo>
                  <a:pt x="11874" y="11339"/>
                </a:lnTo>
                <a:lnTo>
                  <a:pt x="11850" y="11363"/>
                </a:lnTo>
                <a:lnTo>
                  <a:pt x="11607" y="11607"/>
                </a:lnTo>
                <a:lnTo>
                  <a:pt x="11339" y="11826"/>
                </a:lnTo>
                <a:lnTo>
                  <a:pt x="11071" y="11996"/>
                </a:lnTo>
                <a:lnTo>
                  <a:pt x="10950" y="12093"/>
                </a:lnTo>
                <a:lnTo>
                  <a:pt x="10925" y="12166"/>
                </a:lnTo>
                <a:lnTo>
                  <a:pt x="10901" y="12239"/>
                </a:lnTo>
                <a:lnTo>
                  <a:pt x="10901" y="12264"/>
                </a:lnTo>
                <a:lnTo>
                  <a:pt x="10974" y="12288"/>
                </a:lnTo>
                <a:lnTo>
                  <a:pt x="11047" y="12288"/>
                </a:lnTo>
                <a:lnTo>
                  <a:pt x="11217" y="12264"/>
                </a:lnTo>
                <a:lnTo>
                  <a:pt x="11363" y="12191"/>
                </a:lnTo>
                <a:lnTo>
                  <a:pt x="11509" y="12093"/>
                </a:lnTo>
                <a:lnTo>
                  <a:pt x="11826" y="11899"/>
                </a:lnTo>
                <a:lnTo>
                  <a:pt x="11972" y="11777"/>
                </a:lnTo>
                <a:lnTo>
                  <a:pt x="11850" y="11899"/>
                </a:lnTo>
                <a:lnTo>
                  <a:pt x="11728" y="11996"/>
                </a:lnTo>
                <a:lnTo>
                  <a:pt x="11485" y="12191"/>
                </a:lnTo>
                <a:lnTo>
                  <a:pt x="11363" y="12288"/>
                </a:lnTo>
                <a:lnTo>
                  <a:pt x="11339" y="12361"/>
                </a:lnTo>
                <a:lnTo>
                  <a:pt x="11339" y="12434"/>
                </a:lnTo>
                <a:lnTo>
                  <a:pt x="11363" y="12483"/>
                </a:lnTo>
                <a:lnTo>
                  <a:pt x="11412" y="12531"/>
                </a:lnTo>
                <a:lnTo>
                  <a:pt x="11485" y="12556"/>
                </a:lnTo>
                <a:lnTo>
                  <a:pt x="11558" y="12531"/>
                </a:lnTo>
                <a:lnTo>
                  <a:pt x="11728" y="12483"/>
                </a:lnTo>
                <a:lnTo>
                  <a:pt x="11874" y="12385"/>
                </a:lnTo>
                <a:lnTo>
                  <a:pt x="12020" y="12288"/>
                </a:lnTo>
                <a:lnTo>
                  <a:pt x="12239" y="12118"/>
                </a:lnTo>
                <a:lnTo>
                  <a:pt x="12361" y="12020"/>
                </a:lnTo>
                <a:lnTo>
                  <a:pt x="12434" y="11899"/>
                </a:lnTo>
                <a:lnTo>
                  <a:pt x="12507" y="11947"/>
                </a:lnTo>
                <a:lnTo>
                  <a:pt x="12288" y="12142"/>
                </a:lnTo>
                <a:lnTo>
                  <a:pt x="12069" y="12337"/>
                </a:lnTo>
                <a:lnTo>
                  <a:pt x="11826" y="12556"/>
                </a:lnTo>
                <a:lnTo>
                  <a:pt x="11728" y="12677"/>
                </a:lnTo>
                <a:lnTo>
                  <a:pt x="11655" y="12823"/>
                </a:lnTo>
                <a:lnTo>
                  <a:pt x="11631" y="12896"/>
                </a:lnTo>
                <a:lnTo>
                  <a:pt x="11680" y="12969"/>
                </a:lnTo>
                <a:lnTo>
                  <a:pt x="11753" y="12994"/>
                </a:lnTo>
                <a:lnTo>
                  <a:pt x="11826" y="12994"/>
                </a:lnTo>
                <a:lnTo>
                  <a:pt x="11972" y="12945"/>
                </a:lnTo>
                <a:lnTo>
                  <a:pt x="12118" y="12848"/>
                </a:lnTo>
                <a:lnTo>
                  <a:pt x="12385" y="12629"/>
                </a:lnTo>
                <a:lnTo>
                  <a:pt x="12604" y="12458"/>
                </a:lnTo>
                <a:lnTo>
                  <a:pt x="12823" y="12264"/>
                </a:lnTo>
                <a:lnTo>
                  <a:pt x="12872" y="12312"/>
                </a:lnTo>
                <a:lnTo>
                  <a:pt x="12604" y="12702"/>
                </a:lnTo>
                <a:lnTo>
                  <a:pt x="12483" y="12848"/>
                </a:lnTo>
                <a:lnTo>
                  <a:pt x="12361" y="12969"/>
                </a:lnTo>
                <a:lnTo>
                  <a:pt x="12215" y="13067"/>
                </a:lnTo>
                <a:lnTo>
                  <a:pt x="12093" y="13213"/>
                </a:lnTo>
                <a:lnTo>
                  <a:pt x="12093" y="13261"/>
                </a:lnTo>
                <a:lnTo>
                  <a:pt x="12093" y="13310"/>
                </a:lnTo>
                <a:lnTo>
                  <a:pt x="12118" y="13334"/>
                </a:lnTo>
                <a:lnTo>
                  <a:pt x="12166" y="13359"/>
                </a:lnTo>
                <a:lnTo>
                  <a:pt x="12312" y="13359"/>
                </a:lnTo>
                <a:lnTo>
                  <a:pt x="12458" y="13334"/>
                </a:lnTo>
                <a:lnTo>
                  <a:pt x="12604" y="13261"/>
                </a:lnTo>
                <a:lnTo>
                  <a:pt x="12750" y="13140"/>
                </a:lnTo>
                <a:lnTo>
                  <a:pt x="12896" y="13042"/>
                </a:lnTo>
                <a:lnTo>
                  <a:pt x="12994" y="12896"/>
                </a:lnTo>
                <a:lnTo>
                  <a:pt x="13115" y="12750"/>
                </a:lnTo>
                <a:lnTo>
                  <a:pt x="13188" y="12604"/>
                </a:lnTo>
                <a:lnTo>
                  <a:pt x="13505" y="12872"/>
                </a:lnTo>
                <a:lnTo>
                  <a:pt x="13407" y="12945"/>
                </a:lnTo>
                <a:lnTo>
                  <a:pt x="13310" y="13018"/>
                </a:lnTo>
                <a:lnTo>
                  <a:pt x="13115" y="13213"/>
                </a:lnTo>
                <a:lnTo>
                  <a:pt x="12896" y="13359"/>
                </a:lnTo>
                <a:lnTo>
                  <a:pt x="12677" y="13529"/>
                </a:lnTo>
                <a:lnTo>
                  <a:pt x="12653" y="13553"/>
                </a:lnTo>
                <a:lnTo>
                  <a:pt x="12629" y="13602"/>
                </a:lnTo>
                <a:lnTo>
                  <a:pt x="12653" y="13651"/>
                </a:lnTo>
                <a:lnTo>
                  <a:pt x="12677" y="13699"/>
                </a:lnTo>
                <a:lnTo>
                  <a:pt x="12750" y="13724"/>
                </a:lnTo>
                <a:lnTo>
                  <a:pt x="12848" y="13748"/>
                </a:lnTo>
                <a:lnTo>
                  <a:pt x="12921" y="13748"/>
                </a:lnTo>
                <a:lnTo>
                  <a:pt x="12994" y="13724"/>
                </a:lnTo>
                <a:lnTo>
                  <a:pt x="13140" y="13651"/>
                </a:lnTo>
                <a:lnTo>
                  <a:pt x="13286" y="13578"/>
                </a:lnTo>
                <a:lnTo>
                  <a:pt x="13407" y="13480"/>
                </a:lnTo>
                <a:lnTo>
                  <a:pt x="13553" y="13383"/>
                </a:lnTo>
                <a:lnTo>
                  <a:pt x="13675" y="13237"/>
                </a:lnTo>
                <a:lnTo>
                  <a:pt x="13724" y="13164"/>
                </a:lnTo>
                <a:lnTo>
                  <a:pt x="13748" y="13091"/>
                </a:lnTo>
                <a:lnTo>
                  <a:pt x="13943" y="13286"/>
                </a:lnTo>
                <a:lnTo>
                  <a:pt x="13918" y="13286"/>
                </a:lnTo>
                <a:lnTo>
                  <a:pt x="13772" y="13383"/>
                </a:lnTo>
                <a:lnTo>
                  <a:pt x="13675" y="13505"/>
                </a:lnTo>
                <a:lnTo>
                  <a:pt x="13456" y="13748"/>
                </a:lnTo>
                <a:lnTo>
                  <a:pt x="13237" y="13967"/>
                </a:lnTo>
                <a:lnTo>
                  <a:pt x="13140" y="14064"/>
                </a:lnTo>
                <a:lnTo>
                  <a:pt x="13067" y="14210"/>
                </a:lnTo>
                <a:lnTo>
                  <a:pt x="13042" y="14235"/>
                </a:lnTo>
                <a:lnTo>
                  <a:pt x="13067" y="14259"/>
                </a:lnTo>
                <a:lnTo>
                  <a:pt x="13067" y="14308"/>
                </a:lnTo>
                <a:lnTo>
                  <a:pt x="13115" y="14308"/>
                </a:lnTo>
                <a:lnTo>
                  <a:pt x="13261" y="14259"/>
                </a:lnTo>
                <a:lnTo>
                  <a:pt x="13407" y="14210"/>
                </a:lnTo>
                <a:lnTo>
                  <a:pt x="13651" y="14040"/>
                </a:lnTo>
                <a:lnTo>
                  <a:pt x="13797" y="13918"/>
                </a:lnTo>
                <a:lnTo>
                  <a:pt x="13943" y="13797"/>
                </a:lnTo>
                <a:lnTo>
                  <a:pt x="14064" y="13626"/>
                </a:lnTo>
                <a:lnTo>
                  <a:pt x="14137" y="13480"/>
                </a:lnTo>
                <a:lnTo>
                  <a:pt x="14332" y="13675"/>
                </a:lnTo>
                <a:lnTo>
                  <a:pt x="14186" y="13918"/>
                </a:lnTo>
                <a:lnTo>
                  <a:pt x="14089" y="14040"/>
                </a:lnTo>
                <a:lnTo>
                  <a:pt x="13991" y="14137"/>
                </a:lnTo>
                <a:lnTo>
                  <a:pt x="13870" y="14235"/>
                </a:lnTo>
                <a:lnTo>
                  <a:pt x="13748" y="14308"/>
                </a:lnTo>
                <a:lnTo>
                  <a:pt x="13626" y="14381"/>
                </a:lnTo>
                <a:lnTo>
                  <a:pt x="13505" y="14454"/>
                </a:lnTo>
                <a:lnTo>
                  <a:pt x="13505" y="14502"/>
                </a:lnTo>
                <a:lnTo>
                  <a:pt x="13480" y="14527"/>
                </a:lnTo>
                <a:lnTo>
                  <a:pt x="13505" y="14600"/>
                </a:lnTo>
                <a:lnTo>
                  <a:pt x="13602" y="14648"/>
                </a:lnTo>
                <a:lnTo>
                  <a:pt x="13675" y="14673"/>
                </a:lnTo>
                <a:lnTo>
                  <a:pt x="13772" y="14673"/>
                </a:lnTo>
                <a:lnTo>
                  <a:pt x="13894" y="14648"/>
                </a:lnTo>
                <a:lnTo>
                  <a:pt x="14089" y="14551"/>
                </a:lnTo>
                <a:lnTo>
                  <a:pt x="14235" y="14454"/>
                </a:lnTo>
                <a:lnTo>
                  <a:pt x="14356" y="14356"/>
                </a:lnTo>
                <a:lnTo>
                  <a:pt x="14454" y="14235"/>
                </a:lnTo>
                <a:lnTo>
                  <a:pt x="14575" y="14113"/>
                </a:lnTo>
                <a:lnTo>
                  <a:pt x="14648" y="13967"/>
                </a:lnTo>
                <a:lnTo>
                  <a:pt x="14867" y="14210"/>
                </a:lnTo>
                <a:lnTo>
                  <a:pt x="14843" y="14210"/>
                </a:lnTo>
                <a:lnTo>
                  <a:pt x="14721" y="14259"/>
                </a:lnTo>
                <a:lnTo>
                  <a:pt x="14624" y="14332"/>
                </a:lnTo>
                <a:lnTo>
                  <a:pt x="14454" y="14527"/>
                </a:lnTo>
                <a:lnTo>
                  <a:pt x="14235" y="14746"/>
                </a:lnTo>
                <a:lnTo>
                  <a:pt x="14113" y="14867"/>
                </a:lnTo>
                <a:lnTo>
                  <a:pt x="13991" y="14940"/>
                </a:lnTo>
                <a:lnTo>
                  <a:pt x="13967" y="14989"/>
                </a:lnTo>
                <a:lnTo>
                  <a:pt x="13967" y="15038"/>
                </a:lnTo>
                <a:lnTo>
                  <a:pt x="14016" y="15086"/>
                </a:lnTo>
                <a:lnTo>
                  <a:pt x="14064" y="15086"/>
                </a:lnTo>
                <a:lnTo>
                  <a:pt x="14356" y="15013"/>
                </a:lnTo>
                <a:lnTo>
                  <a:pt x="14478" y="14940"/>
                </a:lnTo>
                <a:lnTo>
                  <a:pt x="14624" y="14867"/>
                </a:lnTo>
                <a:lnTo>
                  <a:pt x="14867" y="14648"/>
                </a:lnTo>
                <a:lnTo>
                  <a:pt x="14965" y="14527"/>
                </a:lnTo>
                <a:lnTo>
                  <a:pt x="15038" y="14405"/>
                </a:lnTo>
                <a:lnTo>
                  <a:pt x="15038" y="14381"/>
                </a:lnTo>
                <a:lnTo>
                  <a:pt x="15330" y="14673"/>
                </a:lnTo>
                <a:lnTo>
                  <a:pt x="15111" y="14867"/>
                </a:lnTo>
                <a:lnTo>
                  <a:pt x="14892" y="15062"/>
                </a:lnTo>
                <a:lnTo>
                  <a:pt x="14648" y="15232"/>
                </a:lnTo>
                <a:lnTo>
                  <a:pt x="14527" y="15330"/>
                </a:lnTo>
                <a:lnTo>
                  <a:pt x="14429" y="15427"/>
                </a:lnTo>
                <a:lnTo>
                  <a:pt x="14405" y="15451"/>
                </a:lnTo>
                <a:lnTo>
                  <a:pt x="14405" y="15500"/>
                </a:lnTo>
                <a:lnTo>
                  <a:pt x="14429" y="15524"/>
                </a:lnTo>
                <a:lnTo>
                  <a:pt x="14454" y="15549"/>
                </a:lnTo>
                <a:lnTo>
                  <a:pt x="14624" y="15573"/>
                </a:lnTo>
                <a:lnTo>
                  <a:pt x="14770" y="15549"/>
                </a:lnTo>
                <a:lnTo>
                  <a:pt x="14940" y="15476"/>
                </a:lnTo>
                <a:lnTo>
                  <a:pt x="15086" y="15378"/>
                </a:lnTo>
                <a:lnTo>
                  <a:pt x="15232" y="15281"/>
                </a:lnTo>
                <a:lnTo>
                  <a:pt x="15354" y="15159"/>
                </a:lnTo>
                <a:lnTo>
                  <a:pt x="15573" y="14916"/>
                </a:lnTo>
                <a:lnTo>
                  <a:pt x="15743" y="15111"/>
                </a:lnTo>
                <a:lnTo>
                  <a:pt x="15476" y="15378"/>
                </a:lnTo>
                <a:lnTo>
                  <a:pt x="15330" y="15476"/>
                </a:lnTo>
                <a:lnTo>
                  <a:pt x="15184" y="15573"/>
                </a:lnTo>
                <a:lnTo>
                  <a:pt x="15038" y="15670"/>
                </a:lnTo>
                <a:lnTo>
                  <a:pt x="14892" y="15792"/>
                </a:lnTo>
                <a:lnTo>
                  <a:pt x="14843" y="15840"/>
                </a:lnTo>
                <a:lnTo>
                  <a:pt x="14867" y="15913"/>
                </a:lnTo>
                <a:lnTo>
                  <a:pt x="14892" y="15986"/>
                </a:lnTo>
                <a:lnTo>
                  <a:pt x="14940" y="16011"/>
                </a:lnTo>
                <a:lnTo>
                  <a:pt x="15038" y="16035"/>
                </a:lnTo>
                <a:lnTo>
                  <a:pt x="15159" y="16011"/>
                </a:lnTo>
                <a:lnTo>
                  <a:pt x="15354" y="15962"/>
                </a:lnTo>
                <a:lnTo>
                  <a:pt x="15524" y="15865"/>
                </a:lnTo>
                <a:lnTo>
                  <a:pt x="15695" y="15767"/>
                </a:lnTo>
                <a:lnTo>
                  <a:pt x="15889" y="15597"/>
                </a:lnTo>
                <a:lnTo>
                  <a:pt x="16060" y="15427"/>
                </a:lnTo>
                <a:lnTo>
                  <a:pt x="16352" y="15694"/>
                </a:lnTo>
                <a:lnTo>
                  <a:pt x="16181" y="15865"/>
                </a:lnTo>
                <a:lnTo>
                  <a:pt x="16011" y="16011"/>
                </a:lnTo>
                <a:lnTo>
                  <a:pt x="15743" y="16157"/>
                </a:lnTo>
                <a:lnTo>
                  <a:pt x="15500" y="16303"/>
                </a:lnTo>
                <a:lnTo>
                  <a:pt x="15451" y="16327"/>
                </a:lnTo>
                <a:lnTo>
                  <a:pt x="15451" y="16376"/>
                </a:lnTo>
                <a:lnTo>
                  <a:pt x="15476" y="16400"/>
                </a:lnTo>
                <a:lnTo>
                  <a:pt x="15524" y="16424"/>
                </a:lnTo>
                <a:lnTo>
                  <a:pt x="15719" y="16424"/>
                </a:lnTo>
                <a:lnTo>
                  <a:pt x="15889" y="16449"/>
                </a:lnTo>
                <a:lnTo>
                  <a:pt x="16084" y="16400"/>
                </a:lnTo>
                <a:lnTo>
                  <a:pt x="16254" y="16351"/>
                </a:lnTo>
                <a:lnTo>
                  <a:pt x="16400" y="16254"/>
                </a:lnTo>
                <a:lnTo>
                  <a:pt x="16522" y="16157"/>
                </a:lnTo>
                <a:lnTo>
                  <a:pt x="16498" y="16254"/>
                </a:lnTo>
                <a:lnTo>
                  <a:pt x="16400" y="16376"/>
                </a:lnTo>
                <a:lnTo>
                  <a:pt x="16279" y="16473"/>
                </a:lnTo>
                <a:lnTo>
                  <a:pt x="16133" y="16546"/>
                </a:lnTo>
                <a:lnTo>
                  <a:pt x="15987" y="16619"/>
                </a:lnTo>
                <a:lnTo>
                  <a:pt x="15768" y="16668"/>
                </a:lnTo>
                <a:lnTo>
                  <a:pt x="15451" y="16765"/>
                </a:lnTo>
                <a:lnTo>
                  <a:pt x="15427" y="16692"/>
                </a:lnTo>
                <a:lnTo>
                  <a:pt x="15354" y="16643"/>
                </a:lnTo>
                <a:lnTo>
                  <a:pt x="15208" y="16546"/>
                </a:lnTo>
                <a:lnTo>
                  <a:pt x="15062" y="16400"/>
                </a:lnTo>
                <a:lnTo>
                  <a:pt x="14770" y="16132"/>
                </a:lnTo>
                <a:lnTo>
                  <a:pt x="14016" y="15524"/>
                </a:lnTo>
                <a:lnTo>
                  <a:pt x="13626" y="15159"/>
                </a:lnTo>
                <a:lnTo>
                  <a:pt x="13261" y="14770"/>
                </a:lnTo>
                <a:lnTo>
                  <a:pt x="12556" y="14016"/>
                </a:lnTo>
                <a:lnTo>
                  <a:pt x="12312" y="13772"/>
                </a:lnTo>
                <a:lnTo>
                  <a:pt x="12045" y="13553"/>
                </a:lnTo>
                <a:lnTo>
                  <a:pt x="11485" y="13140"/>
                </a:lnTo>
                <a:lnTo>
                  <a:pt x="11217" y="12921"/>
                </a:lnTo>
                <a:lnTo>
                  <a:pt x="10950" y="12677"/>
                </a:lnTo>
                <a:lnTo>
                  <a:pt x="10707" y="12434"/>
                </a:lnTo>
                <a:lnTo>
                  <a:pt x="10512" y="12166"/>
                </a:lnTo>
                <a:lnTo>
                  <a:pt x="10828" y="11899"/>
                </a:lnTo>
                <a:lnTo>
                  <a:pt x="11144" y="11607"/>
                </a:lnTo>
                <a:lnTo>
                  <a:pt x="11436" y="11315"/>
                </a:lnTo>
                <a:lnTo>
                  <a:pt x="11704" y="10998"/>
                </a:lnTo>
                <a:close/>
                <a:moveTo>
                  <a:pt x="6400" y="0"/>
                </a:moveTo>
                <a:lnTo>
                  <a:pt x="5791" y="73"/>
                </a:lnTo>
                <a:lnTo>
                  <a:pt x="5183" y="170"/>
                </a:lnTo>
                <a:lnTo>
                  <a:pt x="4891" y="243"/>
                </a:lnTo>
                <a:lnTo>
                  <a:pt x="4599" y="341"/>
                </a:lnTo>
                <a:lnTo>
                  <a:pt x="4258" y="462"/>
                </a:lnTo>
                <a:lnTo>
                  <a:pt x="3918" y="633"/>
                </a:lnTo>
                <a:lnTo>
                  <a:pt x="3601" y="827"/>
                </a:lnTo>
                <a:lnTo>
                  <a:pt x="3285" y="1022"/>
                </a:lnTo>
                <a:lnTo>
                  <a:pt x="2969" y="1241"/>
                </a:lnTo>
                <a:lnTo>
                  <a:pt x="2677" y="1484"/>
                </a:lnTo>
                <a:lnTo>
                  <a:pt x="2117" y="1971"/>
                </a:lnTo>
                <a:lnTo>
                  <a:pt x="1850" y="2239"/>
                </a:lnTo>
                <a:lnTo>
                  <a:pt x="1606" y="2506"/>
                </a:lnTo>
                <a:lnTo>
                  <a:pt x="1363" y="2798"/>
                </a:lnTo>
                <a:lnTo>
                  <a:pt x="1168" y="3066"/>
                </a:lnTo>
                <a:lnTo>
                  <a:pt x="949" y="3382"/>
                </a:lnTo>
                <a:lnTo>
                  <a:pt x="779" y="3699"/>
                </a:lnTo>
                <a:lnTo>
                  <a:pt x="609" y="4015"/>
                </a:lnTo>
                <a:lnTo>
                  <a:pt x="463" y="4331"/>
                </a:lnTo>
                <a:lnTo>
                  <a:pt x="341" y="4672"/>
                </a:lnTo>
                <a:lnTo>
                  <a:pt x="244" y="5013"/>
                </a:lnTo>
                <a:lnTo>
                  <a:pt x="146" y="5353"/>
                </a:lnTo>
                <a:lnTo>
                  <a:pt x="73" y="5718"/>
                </a:lnTo>
                <a:lnTo>
                  <a:pt x="25" y="6083"/>
                </a:lnTo>
                <a:lnTo>
                  <a:pt x="0" y="6448"/>
                </a:lnTo>
                <a:lnTo>
                  <a:pt x="0" y="6813"/>
                </a:lnTo>
                <a:lnTo>
                  <a:pt x="0" y="7203"/>
                </a:lnTo>
                <a:lnTo>
                  <a:pt x="25" y="7592"/>
                </a:lnTo>
                <a:lnTo>
                  <a:pt x="98" y="7957"/>
                </a:lnTo>
                <a:lnTo>
                  <a:pt x="171" y="8346"/>
                </a:lnTo>
                <a:lnTo>
                  <a:pt x="268" y="8711"/>
                </a:lnTo>
                <a:lnTo>
                  <a:pt x="390" y="9076"/>
                </a:lnTo>
                <a:lnTo>
                  <a:pt x="560" y="9441"/>
                </a:lnTo>
                <a:lnTo>
                  <a:pt x="730" y="9782"/>
                </a:lnTo>
                <a:lnTo>
                  <a:pt x="925" y="10122"/>
                </a:lnTo>
                <a:lnTo>
                  <a:pt x="1168" y="10463"/>
                </a:lnTo>
                <a:lnTo>
                  <a:pt x="1436" y="10804"/>
                </a:lnTo>
                <a:lnTo>
                  <a:pt x="1704" y="11096"/>
                </a:lnTo>
                <a:lnTo>
                  <a:pt x="1996" y="11363"/>
                </a:lnTo>
                <a:lnTo>
                  <a:pt x="2312" y="11631"/>
                </a:lnTo>
                <a:lnTo>
                  <a:pt x="2628" y="11874"/>
                </a:lnTo>
                <a:lnTo>
                  <a:pt x="2969" y="12093"/>
                </a:lnTo>
                <a:lnTo>
                  <a:pt x="3334" y="12312"/>
                </a:lnTo>
                <a:lnTo>
                  <a:pt x="3747" y="12531"/>
                </a:lnTo>
                <a:lnTo>
                  <a:pt x="4161" y="12726"/>
                </a:lnTo>
                <a:lnTo>
                  <a:pt x="4599" y="12896"/>
                </a:lnTo>
                <a:lnTo>
                  <a:pt x="5037" y="13042"/>
                </a:lnTo>
                <a:lnTo>
                  <a:pt x="5499" y="13164"/>
                </a:lnTo>
                <a:lnTo>
                  <a:pt x="5937" y="13261"/>
                </a:lnTo>
                <a:lnTo>
                  <a:pt x="6400" y="13334"/>
                </a:lnTo>
                <a:lnTo>
                  <a:pt x="6862" y="13383"/>
                </a:lnTo>
                <a:lnTo>
                  <a:pt x="7324" y="13383"/>
                </a:lnTo>
                <a:lnTo>
                  <a:pt x="7787" y="13334"/>
                </a:lnTo>
                <a:lnTo>
                  <a:pt x="8225" y="13261"/>
                </a:lnTo>
                <a:lnTo>
                  <a:pt x="8638" y="13140"/>
                </a:lnTo>
                <a:lnTo>
                  <a:pt x="9076" y="12994"/>
                </a:lnTo>
                <a:lnTo>
                  <a:pt x="9466" y="12799"/>
                </a:lnTo>
                <a:lnTo>
                  <a:pt x="9879" y="12580"/>
                </a:lnTo>
                <a:lnTo>
                  <a:pt x="10269" y="12337"/>
                </a:lnTo>
                <a:lnTo>
                  <a:pt x="10293" y="12458"/>
                </a:lnTo>
                <a:lnTo>
                  <a:pt x="10317" y="12580"/>
                </a:lnTo>
                <a:lnTo>
                  <a:pt x="10390" y="12677"/>
                </a:lnTo>
                <a:lnTo>
                  <a:pt x="10463" y="12775"/>
                </a:lnTo>
                <a:lnTo>
                  <a:pt x="10658" y="12969"/>
                </a:lnTo>
                <a:lnTo>
                  <a:pt x="10828" y="13140"/>
                </a:lnTo>
                <a:lnTo>
                  <a:pt x="11120" y="13383"/>
                </a:lnTo>
                <a:lnTo>
                  <a:pt x="11412" y="13602"/>
                </a:lnTo>
                <a:lnTo>
                  <a:pt x="11704" y="13845"/>
                </a:lnTo>
                <a:lnTo>
                  <a:pt x="11972" y="14089"/>
                </a:lnTo>
                <a:lnTo>
                  <a:pt x="12385" y="14502"/>
                </a:lnTo>
                <a:lnTo>
                  <a:pt x="12775" y="14916"/>
                </a:lnTo>
                <a:lnTo>
                  <a:pt x="13164" y="15330"/>
                </a:lnTo>
                <a:lnTo>
                  <a:pt x="13553" y="15743"/>
                </a:lnTo>
                <a:lnTo>
                  <a:pt x="13772" y="15938"/>
                </a:lnTo>
                <a:lnTo>
                  <a:pt x="13991" y="16132"/>
                </a:lnTo>
                <a:lnTo>
                  <a:pt x="14429" y="16473"/>
                </a:lnTo>
                <a:lnTo>
                  <a:pt x="14770" y="16789"/>
                </a:lnTo>
                <a:lnTo>
                  <a:pt x="14916" y="16935"/>
                </a:lnTo>
                <a:lnTo>
                  <a:pt x="15111" y="17081"/>
                </a:lnTo>
                <a:lnTo>
                  <a:pt x="15184" y="17106"/>
                </a:lnTo>
                <a:lnTo>
                  <a:pt x="15232" y="17154"/>
                </a:lnTo>
                <a:lnTo>
                  <a:pt x="15305" y="17179"/>
                </a:lnTo>
                <a:lnTo>
                  <a:pt x="15451" y="17227"/>
                </a:lnTo>
                <a:lnTo>
                  <a:pt x="15646" y="17203"/>
                </a:lnTo>
                <a:lnTo>
                  <a:pt x="15841" y="17179"/>
                </a:lnTo>
                <a:lnTo>
                  <a:pt x="16035" y="17106"/>
                </a:lnTo>
                <a:lnTo>
                  <a:pt x="16230" y="17033"/>
                </a:lnTo>
                <a:lnTo>
                  <a:pt x="16498" y="16911"/>
                </a:lnTo>
                <a:lnTo>
                  <a:pt x="16644" y="16814"/>
                </a:lnTo>
                <a:lnTo>
                  <a:pt x="16790" y="16668"/>
                </a:lnTo>
                <a:lnTo>
                  <a:pt x="16911" y="16497"/>
                </a:lnTo>
                <a:lnTo>
                  <a:pt x="17009" y="16327"/>
                </a:lnTo>
                <a:lnTo>
                  <a:pt x="17057" y="16132"/>
                </a:lnTo>
                <a:lnTo>
                  <a:pt x="17082" y="15938"/>
                </a:lnTo>
                <a:lnTo>
                  <a:pt x="17057" y="15840"/>
                </a:lnTo>
                <a:lnTo>
                  <a:pt x="17033" y="15767"/>
                </a:lnTo>
                <a:lnTo>
                  <a:pt x="17009" y="15670"/>
                </a:lnTo>
                <a:lnTo>
                  <a:pt x="16936" y="15597"/>
                </a:lnTo>
                <a:lnTo>
                  <a:pt x="16887" y="15549"/>
                </a:lnTo>
                <a:lnTo>
                  <a:pt x="15500" y="14137"/>
                </a:lnTo>
                <a:lnTo>
                  <a:pt x="14819" y="13432"/>
                </a:lnTo>
                <a:lnTo>
                  <a:pt x="14089" y="12750"/>
                </a:lnTo>
                <a:lnTo>
                  <a:pt x="13772" y="12458"/>
                </a:lnTo>
                <a:lnTo>
                  <a:pt x="13432" y="12166"/>
                </a:lnTo>
                <a:lnTo>
                  <a:pt x="13091" y="11899"/>
                </a:lnTo>
                <a:lnTo>
                  <a:pt x="12775" y="11582"/>
                </a:lnTo>
                <a:lnTo>
                  <a:pt x="12580" y="11363"/>
                </a:lnTo>
                <a:lnTo>
                  <a:pt x="12385" y="11120"/>
                </a:lnTo>
                <a:lnTo>
                  <a:pt x="12166" y="10901"/>
                </a:lnTo>
                <a:lnTo>
                  <a:pt x="12045" y="10804"/>
                </a:lnTo>
                <a:lnTo>
                  <a:pt x="11923" y="10706"/>
                </a:lnTo>
                <a:lnTo>
                  <a:pt x="12191" y="10317"/>
                </a:lnTo>
                <a:lnTo>
                  <a:pt x="12434" y="9928"/>
                </a:lnTo>
                <a:lnTo>
                  <a:pt x="12629" y="9490"/>
                </a:lnTo>
                <a:lnTo>
                  <a:pt x="12823" y="9076"/>
                </a:lnTo>
                <a:lnTo>
                  <a:pt x="12969" y="8614"/>
                </a:lnTo>
                <a:lnTo>
                  <a:pt x="13091" y="8176"/>
                </a:lnTo>
                <a:lnTo>
                  <a:pt x="13188" y="7713"/>
                </a:lnTo>
                <a:lnTo>
                  <a:pt x="13261" y="7251"/>
                </a:lnTo>
                <a:lnTo>
                  <a:pt x="13310" y="6765"/>
                </a:lnTo>
                <a:lnTo>
                  <a:pt x="13310" y="6302"/>
                </a:lnTo>
                <a:lnTo>
                  <a:pt x="13286" y="5840"/>
                </a:lnTo>
                <a:lnTo>
                  <a:pt x="13237" y="5378"/>
                </a:lnTo>
                <a:lnTo>
                  <a:pt x="13164" y="4891"/>
                </a:lnTo>
                <a:lnTo>
                  <a:pt x="13042" y="4453"/>
                </a:lnTo>
                <a:lnTo>
                  <a:pt x="12896" y="3991"/>
                </a:lnTo>
                <a:lnTo>
                  <a:pt x="12702" y="3553"/>
                </a:lnTo>
                <a:lnTo>
                  <a:pt x="12580" y="3285"/>
                </a:lnTo>
                <a:lnTo>
                  <a:pt x="12434" y="3042"/>
                </a:lnTo>
                <a:lnTo>
                  <a:pt x="12288" y="2798"/>
                </a:lnTo>
                <a:lnTo>
                  <a:pt x="12118" y="2579"/>
                </a:lnTo>
                <a:lnTo>
                  <a:pt x="11753" y="2141"/>
                </a:lnTo>
                <a:lnTo>
                  <a:pt x="11339" y="1728"/>
                </a:lnTo>
                <a:lnTo>
                  <a:pt x="10901" y="1363"/>
                </a:lnTo>
                <a:lnTo>
                  <a:pt x="10415" y="1046"/>
                </a:lnTo>
                <a:lnTo>
                  <a:pt x="9904" y="754"/>
                </a:lnTo>
                <a:lnTo>
                  <a:pt x="9368" y="511"/>
                </a:lnTo>
                <a:lnTo>
                  <a:pt x="8784" y="316"/>
                </a:lnTo>
                <a:lnTo>
                  <a:pt x="8225" y="170"/>
                </a:lnTo>
                <a:lnTo>
                  <a:pt x="7616" y="73"/>
                </a:lnTo>
                <a:lnTo>
                  <a:pt x="7008" y="0"/>
                </a:lnTo>
                <a:close/>
              </a:path>
            </a:pathLst>
          </a:custGeom>
          <a:noFill/>
          <a:ln>
            <a:solidFill>
              <a:schemeClr val="bg2">
                <a:lumMod val="25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891;p13">
            <a:extLst>
              <a:ext uri="{FF2B5EF4-FFF2-40B4-BE49-F238E27FC236}">
                <a16:creationId xmlns:a16="http://schemas.microsoft.com/office/drawing/2014/main" id="{035B712A-41A8-554B-854F-4BAA0AFD4613}"/>
              </a:ext>
            </a:extLst>
          </p:cNvPr>
          <p:cNvSpPr txBox="1">
            <a:spLocks noGrp="1"/>
          </p:cNvSpPr>
          <p:nvPr>
            <p:ph type="ctrTitle"/>
          </p:nvPr>
        </p:nvSpPr>
        <p:spPr>
          <a:xfrm>
            <a:off x="378949" y="1142156"/>
            <a:ext cx="3570312" cy="767055"/>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1400" dirty="0">
                <a:solidFill>
                  <a:schemeClr val="accent2">
                    <a:lumMod val="50000"/>
                  </a:schemeClr>
                </a:solidFill>
                <a:latin typeface="Chalkboard" panose="03050602040202020205" pitchFamily="66" charset="77"/>
                <a:ea typeface="Bodoni Ornaments" pitchFamily="2" charset="0"/>
                <a:cs typeface="Biome" panose="020B0604020202020204" pitchFamily="34" charset="0"/>
              </a:rPr>
              <a:t>In mindfulness you might learn there are </a:t>
            </a:r>
            <a:r>
              <a:rPr lang="en" sz="1400" i="1" dirty="0">
                <a:solidFill>
                  <a:schemeClr val="accent2">
                    <a:lumMod val="50000"/>
                  </a:schemeClr>
                </a:solidFill>
                <a:latin typeface="Chalkboard" panose="03050602040202020205" pitchFamily="66" charset="77"/>
                <a:ea typeface="Bodoni Ornaments" pitchFamily="2" charset="0"/>
                <a:cs typeface="Biome" panose="020B0604020202020204" pitchFamily="34" charset="0"/>
              </a:rPr>
              <a:t>thoughts</a:t>
            </a:r>
            <a:r>
              <a:rPr lang="en" sz="1400" dirty="0">
                <a:solidFill>
                  <a:schemeClr val="accent2">
                    <a:lumMod val="50000"/>
                  </a:schemeClr>
                </a:solidFill>
                <a:latin typeface="Chalkboard" panose="03050602040202020205" pitchFamily="66" charset="77"/>
                <a:ea typeface="Bodoni Ornaments" pitchFamily="2" charset="0"/>
                <a:cs typeface="Biome" panose="020B0604020202020204" pitchFamily="34" charset="0"/>
              </a:rPr>
              <a:t> and </a:t>
            </a:r>
            <a:r>
              <a:rPr lang="en" sz="1400" i="1" dirty="0">
                <a:solidFill>
                  <a:schemeClr val="accent2">
                    <a:lumMod val="50000"/>
                  </a:schemeClr>
                </a:solidFill>
                <a:latin typeface="Chalkboard" panose="03050602040202020205" pitchFamily="66" charset="77"/>
                <a:ea typeface="Bodoni Ornaments" pitchFamily="2" charset="0"/>
                <a:cs typeface="Biome" panose="020B0604020202020204" pitchFamily="34" charset="0"/>
              </a:rPr>
              <a:t>there is you observing them …</a:t>
            </a:r>
            <a:endParaRPr sz="1400" dirty="0">
              <a:solidFill>
                <a:schemeClr val="accent2">
                  <a:lumMod val="50000"/>
                </a:schemeClr>
              </a:solidFill>
              <a:latin typeface="Chalkboard" panose="03050602040202020205" pitchFamily="66" charset="77"/>
              <a:ea typeface="Bodoni Ornaments" pitchFamily="2" charset="0"/>
              <a:cs typeface="Biome" panose="020B0604020202020204" pitchFamily="34" charset="0"/>
            </a:endParaRPr>
          </a:p>
        </p:txBody>
      </p:sp>
      <p:sp>
        <p:nvSpPr>
          <p:cNvPr id="28" name="Rounded Rectangle 27">
            <a:extLst>
              <a:ext uri="{FF2B5EF4-FFF2-40B4-BE49-F238E27FC236}">
                <a16:creationId xmlns:a16="http://schemas.microsoft.com/office/drawing/2014/main" id="{E8C5D746-ACC2-CB44-95A5-43371826339F}"/>
              </a:ext>
            </a:extLst>
          </p:cNvPr>
          <p:cNvSpPr/>
          <p:nvPr/>
        </p:nvSpPr>
        <p:spPr>
          <a:xfrm>
            <a:off x="5799577" y="451104"/>
            <a:ext cx="4831848" cy="3031456"/>
          </a:xfrm>
          <a:prstGeom prst="roundRect">
            <a:avLst/>
          </a:prstGeom>
          <a:noFill/>
          <a:ln>
            <a:solidFill>
              <a:srgbClr val="C4838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Google Shape;1936;p19">
            <a:extLst>
              <a:ext uri="{FF2B5EF4-FFF2-40B4-BE49-F238E27FC236}">
                <a16:creationId xmlns:a16="http://schemas.microsoft.com/office/drawing/2014/main" id="{20352629-476A-7045-ADB4-1063657BBE57}"/>
              </a:ext>
            </a:extLst>
          </p:cNvPr>
          <p:cNvSpPr/>
          <p:nvPr/>
        </p:nvSpPr>
        <p:spPr>
          <a:xfrm>
            <a:off x="9093467" y="550230"/>
            <a:ext cx="1384606" cy="1341732"/>
          </a:xfrm>
          <a:custGeom>
            <a:avLst/>
            <a:gdLst/>
            <a:ahLst/>
            <a:cxnLst/>
            <a:rect l="l" t="t" r="r" b="b"/>
            <a:pathLst>
              <a:path w="89712" h="82958" extrusionOk="0">
                <a:moveTo>
                  <a:pt x="52672" y="2049"/>
                </a:moveTo>
                <a:cubicBezTo>
                  <a:pt x="40979" y="2915"/>
                  <a:pt x="28376" y="5688"/>
                  <a:pt x="19269" y="13072"/>
                </a:cubicBezTo>
                <a:cubicBezTo>
                  <a:pt x="7810" y="22364"/>
                  <a:pt x="-450" y="41692"/>
                  <a:pt x="5574" y="55159"/>
                </a:cubicBezTo>
                <a:cubicBezTo>
                  <a:pt x="12935" y="71613"/>
                  <a:pt x="33988" y="83483"/>
                  <a:pt x="52004" y="82883"/>
                </a:cubicBezTo>
                <a:cubicBezTo>
                  <a:pt x="62654" y="82528"/>
                  <a:pt x="75555" y="78169"/>
                  <a:pt x="80730" y="68854"/>
                </a:cubicBezTo>
                <a:cubicBezTo>
                  <a:pt x="89352" y="53334"/>
                  <a:pt x="86569" y="30516"/>
                  <a:pt x="76722" y="15744"/>
                </a:cubicBezTo>
                <a:cubicBezTo>
                  <a:pt x="69002" y="4163"/>
                  <a:pt x="51061" y="-2643"/>
                  <a:pt x="37641" y="1047"/>
                </a:cubicBezTo>
                <a:cubicBezTo>
                  <a:pt x="22585" y="5187"/>
                  <a:pt x="4685" y="14958"/>
                  <a:pt x="898" y="30107"/>
                </a:cubicBezTo>
                <a:cubicBezTo>
                  <a:pt x="-3402" y="47308"/>
                  <a:pt x="8934" y="71200"/>
                  <a:pt x="25616" y="77205"/>
                </a:cubicBezTo>
                <a:cubicBezTo>
                  <a:pt x="45696" y="84433"/>
                  <a:pt x="76756" y="77025"/>
                  <a:pt x="86743" y="58165"/>
                </a:cubicBezTo>
                <a:cubicBezTo>
                  <a:pt x="93824" y="44791"/>
                  <a:pt x="86932" y="25486"/>
                  <a:pt x="77390" y="13740"/>
                </a:cubicBezTo>
                <a:cubicBezTo>
                  <a:pt x="74163" y="9767"/>
                  <a:pt x="71332" y="4292"/>
                  <a:pt x="66367" y="3051"/>
                </a:cubicBezTo>
              </a:path>
            </a:pathLst>
          </a:custGeom>
          <a:noFill/>
          <a:ln w="19050" cap="rnd" cmpd="sng">
            <a:solidFill>
              <a:schemeClr val="bg2">
                <a:lumMod val="25000"/>
              </a:schemeClr>
            </a:solidFill>
            <a:prstDash val="solid"/>
            <a:round/>
            <a:headEnd type="none" w="med" len="med"/>
            <a:tailEnd type="none" w="med" len="med"/>
          </a:ln>
        </p:spPr>
      </p:sp>
      <p:sp>
        <p:nvSpPr>
          <p:cNvPr id="30" name="Google Shape;1891;p13">
            <a:extLst>
              <a:ext uri="{FF2B5EF4-FFF2-40B4-BE49-F238E27FC236}">
                <a16:creationId xmlns:a16="http://schemas.microsoft.com/office/drawing/2014/main" id="{0909CD3D-8C4C-984D-BE35-A0C407B9BBE9}"/>
              </a:ext>
            </a:extLst>
          </p:cNvPr>
          <p:cNvSpPr txBox="1">
            <a:spLocks/>
          </p:cNvSpPr>
          <p:nvPr/>
        </p:nvSpPr>
        <p:spPr>
          <a:xfrm>
            <a:off x="9093467" y="1281485"/>
            <a:ext cx="1384606" cy="316172"/>
          </a:xfrm>
          <a:prstGeom prst="rect">
            <a:avLst/>
          </a:prstGeom>
          <a:ln>
            <a:noFill/>
          </a:ln>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ILLUSTRATIVE SKILL</a:t>
            </a:r>
          </a:p>
        </p:txBody>
      </p:sp>
      <p:sp>
        <p:nvSpPr>
          <p:cNvPr id="31" name="Google Shape;2191;p39">
            <a:extLst>
              <a:ext uri="{FF2B5EF4-FFF2-40B4-BE49-F238E27FC236}">
                <a16:creationId xmlns:a16="http://schemas.microsoft.com/office/drawing/2014/main" id="{60084458-560C-2F47-9FB5-664601946C29}"/>
              </a:ext>
            </a:extLst>
          </p:cNvPr>
          <p:cNvSpPr/>
          <p:nvPr/>
        </p:nvSpPr>
        <p:spPr>
          <a:xfrm>
            <a:off x="9553000" y="722760"/>
            <a:ext cx="459620" cy="451691"/>
          </a:xfrm>
          <a:custGeom>
            <a:avLst/>
            <a:gdLst/>
            <a:ahLst/>
            <a:cxnLst/>
            <a:rect l="l" t="t" r="r" b="b"/>
            <a:pathLst>
              <a:path w="17082" h="17228" extrusionOk="0">
                <a:moveTo>
                  <a:pt x="6497" y="2993"/>
                </a:moveTo>
                <a:lnTo>
                  <a:pt x="6400" y="3042"/>
                </a:lnTo>
                <a:lnTo>
                  <a:pt x="6302" y="3090"/>
                </a:lnTo>
                <a:lnTo>
                  <a:pt x="6229" y="3212"/>
                </a:lnTo>
                <a:lnTo>
                  <a:pt x="6229" y="3285"/>
                </a:lnTo>
                <a:lnTo>
                  <a:pt x="6254" y="3334"/>
                </a:lnTo>
                <a:lnTo>
                  <a:pt x="6278" y="3407"/>
                </a:lnTo>
                <a:lnTo>
                  <a:pt x="6351" y="3455"/>
                </a:lnTo>
                <a:lnTo>
                  <a:pt x="6400" y="3480"/>
                </a:lnTo>
                <a:lnTo>
                  <a:pt x="6643" y="3480"/>
                </a:lnTo>
                <a:lnTo>
                  <a:pt x="6692" y="3504"/>
                </a:lnTo>
                <a:lnTo>
                  <a:pt x="6911" y="3504"/>
                </a:lnTo>
                <a:lnTo>
                  <a:pt x="6959" y="3480"/>
                </a:lnTo>
                <a:lnTo>
                  <a:pt x="7008" y="3455"/>
                </a:lnTo>
                <a:lnTo>
                  <a:pt x="7057" y="3407"/>
                </a:lnTo>
                <a:lnTo>
                  <a:pt x="7057" y="3334"/>
                </a:lnTo>
                <a:lnTo>
                  <a:pt x="7057" y="3212"/>
                </a:lnTo>
                <a:lnTo>
                  <a:pt x="7032" y="3163"/>
                </a:lnTo>
                <a:lnTo>
                  <a:pt x="7008" y="3115"/>
                </a:lnTo>
                <a:lnTo>
                  <a:pt x="6935" y="3042"/>
                </a:lnTo>
                <a:lnTo>
                  <a:pt x="6838" y="3017"/>
                </a:lnTo>
                <a:lnTo>
                  <a:pt x="6716" y="2993"/>
                </a:lnTo>
                <a:close/>
                <a:moveTo>
                  <a:pt x="5743" y="3236"/>
                </a:moveTo>
                <a:lnTo>
                  <a:pt x="5670" y="3261"/>
                </a:lnTo>
                <a:lnTo>
                  <a:pt x="5402" y="3358"/>
                </a:lnTo>
                <a:lnTo>
                  <a:pt x="5134" y="3480"/>
                </a:lnTo>
                <a:lnTo>
                  <a:pt x="4891" y="3601"/>
                </a:lnTo>
                <a:lnTo>
                  <a:pt x="4672" y="3747"/>
                </a:lnTo>
                <a:lnTo>
                  <a:pt x="4453" y="3918"/>
                </a:lnTo>
                <a:lnTo>
                  <a:pt x="4234" y="4088"/>
                </a:lnTo>
                <a:lnTo>
                  <a:pt x="4039" y="4283"/>
                </a:lnTo>
                <a:lnTo>
                  <a:pt x="3869" y="4477"/>
                </a:lnTo>
                <a:lnTo>
                  <a:pt x="3699" y="4696"/>
                </a:lnTo>
                <a:lnTo>
                  <a:pt x="3553" y="4940"/>
                </a:lnTo>
                <a:lnTo>
                  <a:pt x="3431" y="5159"/>
                </a:lnTo>
                <a:lnTo>
                  <a:pt x="3309" y="5402"/>
                </a:lnTo>
                <a:lnTo>
                  <a:pt x="3236" y="5670"/>
                </a:lnTo>
                <a:lnTo>
                  <a:pt x="3163" y="5937"/>
                </a:lnTo>
                <a:lnTo>
                  <a:pt x="3115" y="6229"/>
                </a:lnTo>
                <a:lnTo>
                  <a:pt x="3090" y="6497"/>
                </a:lnTo>
                <a:lnTo>
                  <a:pt x="3090" y="6546"/>
                </a:lnTo>
                <a:lnTo>
                  <a:pt x="3115" y="6594"/>
                </a:lnTo>
                <a:lnTo>
                  <a:pt x="3188" y="6667"/>
                </a:lnTo>
                <a:lnTo>
                  <a:pt x="3261" y="6716"/>
                </a:lnTo>
                <a:lnTo>
                  <a:pt x="3285" y="6716"/>
                </a:lnTo>
                <a:lnTo>
                  <a:pt x="3309" y="6692"/>
                </a:lnTo>
                <a:lnTo>
                  <a:pt x="3382" y="6667"/>
                </a:lnTo>
                <a:lnTo>
                  <a:pt x="3431" y="6594"/>
                </a:lnTo>
                <a:lnTo>
                  <a:pt x="3480" y="6546"/>
                </a:lnTo>
                <a:lnTo>
                  <a:pt x="3504" y="6473"/>
                </a:lnTo>
                <a:lnTo>
                  <a:pt x="3528" y="6156"/>
                </a:lnTo>
                <a:lnTo>
                  <a:pt x="3601" y="5864"/>
                </a:lnTo>
                <a:lnTo>
                  <a:pt x="3699" y="5597"/>
                </a:lnTo>
                <a:lnTo>
                  <a:pt x="3820" y="5353"/>
                </a:lnTo>
                <a:lnTo>
                  <a:pt x="3966" y="5086"/>
                </a:lnTo>
                <a:lnTo>
                  <a:pt x="4137" y="4867"/>
                </a:lnTo>
                <a:lnTo>
                  <a:pt x="4307" y="4623"/>
                </a:lnTo>
                <a:lnTo>
                  <a:pt x="4526" y="4429"/>
                </a:lnTo>
                <a:lnTo>
                  <a:pt x="4745" y="4234"/>
                </a:lnTo>
                <a:lnTo>
                  <a:pt x="4988" y="4088"/>
                </a:lnTo>
                <a:lnTo>
                  <a:pt x="5256" y="3942"/>
                </a:lnTo>
                <a:lnTo>
                  <a:pt x="5499" y="3796"/>
                </a:lnTo>
                <a:lnTo>
                  <a:pt x="5767" y="3699"/>
                </a:lnTo>
                <a:lnTo>
                  <a:pt x="5864" y="3650"/>
                </a:lnTo>
                <a:lnTo>
                  <a:pt x="5913" y="3577"/>
                </a:lnTo>
                <a:lnTo>
                  <a:pt x="5937" y="3504"/>
                </a:lnTo>
                <a:lnTo>
                  <a:pt x="5937" y="3407"/>
                </a:lnTo>
                <a:lnTo>
                  <a:pt x="5889" y="3334"/>
                </a:lnTo>
                <a:lnTo>
                  <a:pt x="5840" y="3285"/>
                </a:lnTo>
                <a:lnTo>
                  <a:pt x="5743" y="3236"/>
                </a:lnTo>
                <a:close/>
                <a:moveTo>
                  <a:pt x="7324" y="1971"/>
                </a:moveTo>
                <a:lnTo>
                  <a:pt x="7787" y="2020"/>
                </a:lnTo>
                <a:lnTo>
                  <a:pt x="8249" y="2141"/>
                </a:lnTo>
                <a:lnTo>
                  <a:pt x="8687" y="2312"/>
                </a:lnTo>
                <a:lnTo>
                  <a:pt x="9101" y="2506"/>
                </a:lnTo>
                <a:lnTo>
                  <a:pt x="9490" y="2774"/>
                </a:lnTo>
                <a:lnTo>
                  <a:pt x="9879" y="3066"/>
                </a:lnTo>
                <a:lnTo>
                  <a:pt x="10220" y="3431"/>
                </a:lnTo>
                <a:lnTo>
                  <a:pt x="10512" y="3820"/>
                </a:lnTo>
                <a:lnTo>
                  <a:pt x="10707" y="4088"/>
                </a:lnTo>
                <a:lnTo>
                  <a:pt x="10877" y="4380"/>
                </a:lnTo>
                <a:lnTo>
                  <a:pt x="11023" y="4696"/>
                </a:lnTo>
                <a:lnTo>
                  <a:pt x="11120" y="5013"/>
                </a:lnTo>
                <a:lnTo>
                  <a:pt x="11217" y="5329"/>
                </a:lnTo>
                <a:lnTo>
                  <a:pt x="11266" y="5645"/>
                </a:lnTo>
                <a:lnTo>
                  <a:pt x="11315" y="5986"/>
                </a:lnTo>
                <a:lnTo>
                  <a:pt x="11315" y="6302"/>
                </a:lnTo>
                <a:lnTo>
                  <a:pt x="11315" y="6643"/>
                </a:lnTo>
                <a:lnTo>
                  <a:pt x="11266" y="6959"/>
                </a:lnTo>
                <a:lnTo>
                  <a:pt x="11217" y="7300"/>
                </a:lnTo>
                <a:lnTo>
                  <a:pt x="11144" y="7616"/>
                </a:lnTo>
                <a:lnTo>
                  <a:pt x="11047" y="7932"/>
                </a:lnTo>
                <a:lnTo>
                  <a:pt x="10925" y="8249"/>
                </a:lnTo>
                <a:lnTo>
                  <a:pt x="10780" y="8565"/>
                </a:lnTo>
                <a:lnTo>
                  <a:pt x="10634" y="8857"/>
                </a:lnTo>
                <a:lnTo>
                  <a:pt x="10439" y="9173"/>
                </a:lnTo>
                <a:lnTo>
                  <a:pt x="10220" y="9490"/>
                </a:lnTo>
                <a:lnTo>
                  <a:pt x="9977" y="9757"/>
                </a:lnTo>
                <a:lnTo>
                  <a:pt x="9733" y="10025"/>
                </a:lnTo>
                <a:lnTo>
                  <a:pt x="9441" y="10268"/>
                </a:lnTo>
                <a:lnTo>
                  <a:pt x="9149" y="10487"/>
                </a:lnTo>
                <a:lnTo>
                  <a:pt x="8857" y="10682"/>
                </a:lnTo>
                <a:lnTo>
                  <a:pt x="8541" y="10852"/>
                </a:lnTo>
                <a:lnTo>
                  <a:pt x="8200" y="10998"/>
                </a:lnTo>
                <a:lnTo>
                  <a:pt x="7860" y="11120"/>
                </a:lnTo>
                <a:lnTo>
                  <a:pt x="7519" y="11193"/>
                </a:lnTo>
                <a:lnTo>
                  <a:pt x="7154" y="11242"/>
                </a:lnTo>
                <a:lnTo>
                  <a:pt x="6789" y="11266"/>
                </a:lnTo>
                <a:lnTo>
                  <a:pt x="6424" y="11242"/>
                </a:lnTo>
                <a:lnTo>
                  <a:pt x="6059" y="11193"/>
                </a:lnTo>
                <a:lnTo>
                  <a:pt x="5670" y="11096"/>
                </a:lnTo>
                <a:lnTo>
                  <a:pt x="5353" y="10998"/>
                </a:lnTo>
                <a:lnTo>
                  <a:pt x="5037" y="10877"/>
                </a:lnTo>
                <a:lnTo>
                  <a:pt x="4721" y="10731"/>
                </a:lnTo>
                <a:lnTo>
                  <a:pt x="4404" y="10560"/>
                </a:lnTo>
                <a:lnTo>
                  <a:pt x="4112" y="10390"/>
                </a:lnTo>
                <a:lnTo>
                  <a:pt x="3820" y="10171"/>
                </a:lnTo>
                <a:lnTo>
                  <a:pt x="3553" y="9952"/>
                </a:lnTo>
                <a:lnTo>
                  <a:pt x="3285" y="9733"/>
                </a:lnTo>
                <a:lnTo>
                  <a:pt x="3042" y="9490"/>
                </a:lnTo>
                <a:lnTo>
                  <a:pt x="2823" y="9222"/>
                </a:lnTo>
                <a:lnTo>
                  <a:pt x="2628" y="8930"/>
                </a:lnTo>
                <a:lnTo>
                  <a:pt x="2434" y="8638"/>
                </a:lnTo>
                <a:lnTo>
                  <a:pt x="2288" y="8346"/>
                </a:lnTo>
                <a:lnTo>
                  <a:pt x="2142" y="8030"/>
                </a:lnTo>
                <a:lnTo>
                  <a:pt x="2044" y="7689"/>
                </a:lnTo>
                <a:lnTo>
                  <a:pt x="1971" y="7349"/>
                </a:lnTo>
                <a:lnTo>
                  <a:pt x="1947" y="7057"/>
                </a:lnTo>
                <a:lnTo>
                  <a:pt x="1923" y="6765"/>
                </a:lnTo>
                <a:lnTo>
                  <a:pt x="1923" y="6497"/>
                </a:lnTo>
                <a:lnTo>
                  <a:pt x="1947" y="6205"/>
                </a:lnTo>
                <a:lnTo>
                  <a:pt x="1996" y="5937"/>
                </a:lnTo>
                <a:lnTo>
                  <a:pt x="2044" y="5670"/>
                </a:lnTo>
                <a:lnTo>
                  <a:pt x="2142" y="5402"/>
                </a:lnTo>
                <a:lnTo>
                  <a:pt x="2239" y="5159"/>
                </a:lnTo>
                <a:lnTo>
                  <a:pt x="2336" y="4915"/>
                </a:lnTo>
                <a:lnTo>
                  <a:pt x="2482" y="4672"/>
                </a:lnTo>
                <a:lnTo>
                  <a:pt x="2628" y="4429"/>
                </a:lnTo>
                <a:lnTo>
                  <a:pt x="2774" y="4210"/>
                </a:lnTo>
                <a:lnTo>
                  <a:pt x="2944" y="3991"/>
                </a:lnTo>
                <a:lnTo>
                  <a:pt x="3139" y="3772"/>
                </a:lnTo>
                <a:lnTo>
                  <a:pt x="3528" y="3382"/>
                </a:lnTo>
                <a:lnTo>
                  <a:pt x="3966" y="3017"/>
                </a:lnTo>
                <a:lnTo>
                  <a:pt x="4404" y="2701"/>
                </a:lnTo>
                <a:lnTo>
                  <a:pt x="4891" y="2409"/>
                </a:lnTo>
                <a:lnTo>
                  <a:pt x="5134" y="2287"/>
                </a:lnTo>
                <a:lnTo>
                  <a:pt x="5378" y="2166"/>
                </a:lnTo>
                <a:lnTo>
                  <a:pt x="5645" y="2117"/>
                </a:lnTo>
                <a:lnTo>
                  <a:pt x="6035" y="2068"/>
                </a:lnTo>
                <a:lnTo>
                  <a:pt x="6716" y="1995"/>
                </a:lnTo>
                <a:lnTo>
                  <a:pt x="7300" y="1995"/>
                </a:lnTo>
                <a:lnTo>
                  <a:pt x="7324" y="1971"/>
                </a:lnTo>
                <a:close/>
                <a:moveTo>
                  <a:pt x="6935" y="1533"/>
                </a:moveTo>
                <a:lnTo>
                  <a:pt x="6497" y="1582"/>
                </a:lnTo>
                <a:lnTo>
                  <a:pt x="6083" y="1679"/>
                </a:lnTo>
                <a:lnTo>
                  <a:pt x="5864" y="1703"/>
                </a:lnTo>
                <a:lnTo>
                  <a:pt x="5621" y="1752"/>
                </a:lnTo>
                <a:lnTo>
                  <a:pt x="5353" y="1825"/>
                </a:lnTo>
                <a:lnTo>
                  <a:pt x="5110" y="1922"/>
                </a:lnTo>
                <a:lnTo>
                  <a:pt x="4842" y="2044"/>
                </a:lnTo>
                <a:lnTo>
                  <a:pt x="4599" y="2166"/>
                </a:lnTo>
                <a:lnTo>
                  <a:pt x="4112" y="2458"/>
                </a:lnTo>
                <a:lnTo>
                  <a:pt x="3650" y="2774"/>
                </a:lnTo>
                <a:lnTo>
                  <a:pt x="3212" y="3115"/>
                </a:lnTo>
                <a:lnTo>
                  <a:pt x="2823" y="3504"/>
                </a:lnTo>
                <a:lnTo>
                  <a:pt x="2458" y="3918"/>
                </a:lnTo>
                <a:lnTo>
                  <a:pt x="2312" y="4161"/>
                </a:lnTo>
                <a:lnTo>
                  <a:pt x="2166" y="4380"/>
                </a:lnTo>
                <a:lnTo>
                  <a:pt x="2020" y="4623"/>
                </a:lnTo>
                <a:lnTo>
                  <a:pt x="1923" y="4867"/>
                </a:lnTo>
                <a:lnTo>
                  <a:pt x="1801" y="5110"/>
                </a:lnTo>
                <a:lnTo>
                  <a:pt x="1728" y="5378"/>
                </a:lnTo>
                <a:lnTo>
                  <a:pt x="1631" y="5645"/>
                </a:lnTo>
                <a:lnTo>
                  <a:pt x="1582" y="5913"/>
                </a:lnTo>
                <a:lnTo>
                  <a:pt x="1533" y="6181"/>
                </a:lnTo>
                <a:lnTo>
                  <a:pt x="1509" y="6473"/>
                </a:lnTo>
                <a:lnTo>
                  <a:pt x="1509" y="6765"/>
                </a:lnTo>
                <a:lnTo>
                  <a:pt x="1509" y="7057"/>
                </a:lnTo>
                <a:lnTo>
                  <a:pt x="1558" y="7349"/>
                </a:lnTo>
                <a:lnTo>
                  <a:pt x="1606" y="7640"/>
                </a:lnTo>
                <a:lnTo>
                  <a:pt x="1679" y="7932"/>
                </a:lnTo>
                <a:lnTo>
                  <a:pt x="1752" y="8224"/>
                </a:lnTo>
                <a:lnTo>
                  <a:pt x="1874" y="8492"/>
                </a:lnTo>
                <a:lnTo>
                  <a:pt x="1996" y="8760"/>
                </a:lnTo>
                <a:lnTo>
                  <a:pt x="2142" y="9027"/>
                </a:lnTo>
                <a:lnTo>
                  <a:pt x="2312" y="9295"/>
                </a:lnTo>
                <a:lnTo>
                  <a:pt x="2507" y="9538"/>
                </a:lnTo>
                <a:lnTo>
                  <a:pt x="2726" y="9782"/>
                </a:lnTo>
                <a:lnTo>
                  <a:pt x="2944" y="10001"/>
                </a:lnTo>
                <a:lnTo>
                  <a:pt x="3188" y="10195"/>
                </a:lnTo>
                <a:lnTo>
                  <a:pt x="3699" y="10585"/>
                </a:lnTo>
                <a:lnTo>
                  <a:pt x="3991" y="10779"/>
                </a:lnTo>
                <a:lnTo>
                  <a:pt x="4283" y="10950"/>
                </a:lnTo>
                <a:lnTo>
                  <a:pt x="4599" y="11120"/>
                </a:lnTo>
                <a:lnTo>
                  <a:pt x="4915" y="11266"/>
                </a:lnTo>
                <a:lnTo>
                  <a:pt x="5232" y="11412"/>
                </a:lnTo>
                <a:lnTo>
                  <a:pt x="5572" y="11509"/>
                </a:lnTo>
                <a:lnTo>
                  <a:pt x="5889" y="11607"/>
                </a:lnTo>
                <a:lnTo>
                  <a:pt x="6254" y="11680"/>
                </a:lnTo>
                <a:lnTo>
                  <a:pt x="6594" y="11704"/>
                </a:lnTo>
                <a:lnTo>
                  <a:pt x="6959" y="11728"/>
                </a:lnTo>
                <a:lnTo>
                  <a:pt x="7300" y="11680"/>
                </a:lnTo>
                <a:lnTo>
                  <a:pt x="7641" y="11631"/>
                </a:lnTo>
                <a:lnTo>
                  <a:pt x="7981" y="11534"/>
                </a:lnTo>
                <a:lnTo>
                  <a:pt x="8322" y="11436"/>
                </a:lnTo>
                <a:lnTo>
                  <a:pt x="8638" y="11290"/>
                </a:lnTo>
                <a:lnTo>
                  <a:pt x="8955" y="11120"/>
                </a:lnTo>
                <a:lnTo>
                  <a:pt x="9344" y="10877"/>
                </a:lnTo>
                <a:lnTo>
                  <a:pt x="9733" y="10609"/>
                </a:lnTo>
                <a:lnTo>
                  <a:pt x="10074" y="10293"/>
                </a:lnTo>
                <a:lnTo>
                  <a:pt x="10390" y="9976"/>
                </a:lnTo>
                <a:lnTo>
                  <a:pt x="10658" y="9611"/>
                </a:lnTo>
                <a:lnTo>
                  <a:pt x="10925" y="9222"/>
                </a:lnTo>
                <a:lnTo>
                  <a:pt x="11144" y="8808"/>
                </a:lnTo>
                <a:lnTo>
                  <a:pt x="11339" y="8395"/>
                </a:lnTo>
                <a:lnTo>
                  <a:pt x="11509" y="7957"/>
                </a:lnTo>
                <a:lnTo>
                  <a:pt x="11631" y="7519"/>
                </a:lnTo>
                <a:lnTo>
                  <a:pt x="11704" y="7081"/>
                </a:lnTo>
                <a:lnTo>
                  <a:pt x="11753" y="6619"/>
                </a:lnTo>
                <a:lnTo>
                  <a:pt x="11753" y="6156"/>
                </a:lnTo>
                <a:lnTo>
                  <a:pt x="11728" y="5694"/>
                </a:lnTo>
                <a:lnTo>
                  <a:pt x="11655" y="5256"/>
                </a:lnTo>
                <a:lnTo>
                  <a:pt x="11534" y="4794"/>
                </a:lnTo>
                <a:lnTo>
                  <a:pt x="11363" y="4404"/>
                </a:lnTo>
                <a:lnTo>
                  <a:pt x="11169" y="4015"/>
                </a:lnTo>
                <a:lnTo>
                  <a:pt x="10950" y="3650"/>
                </a:lnTo>
                <a:lnTo>
                  <a:pt x="10682" y="3285"/>
                </a:lnTo>
                <a:lnTo>
                  <a:pt x="10390" y="2969"/>
                </a:lnTo>
                <a:lnTo>
                  <a:pt x="10074" y="2677"/>
                </a:lnTo>
                <a:lnTo>
                  <a:pt x="9733" y="2409"/>
                </a:lnTo>
                <a:lnTo>
                  <a:pt x="9393" y="2166"/>
                </a:lnTo>
                <a:lnTo>
                  <a:pt x="9003" y="1971"/>
                </a:lnTo>
                <a:lnTo>
                  <a:pt x="8614" y="1801"/>
                </a:lnTo>
                <a:lnTo>
                  <a:pt x="8200" y="1655"/>
                </a:lnTo>
                <a:lnTo>
                  <a:pt x="7787" y="1582"/>
                </a:lnTo>
                <a:lnTo>
                  <a:pt x="7349" y="1533"/>
                </a:lnTo>
                <a:close/>
                <a:moveTo>
                  <a:pt x="12118" y="11558"/>
                </a:moveTo>
                <a:lnTo>
                  <a:pt x="12142" y="11582"/>
                </a:lnTo>
                <a:lnTo>
                  <a:pt x="11972" y="11777"/>
                </a:lnTo>
                <a:lnTo>
                  <a:pt x="12093" y="11631"/>
                </a:lnTo>
                <a:lnTo>
                  <a:pt x="12118" y="11558"/>
                </a:lnTo>
                <a:close/>
                <a:moveTo>
                  <a:pt x="6789" y="584"/>
                </a:moveTo>
                <a:lnTo>
                  <a:pt x="7154" y="608"/>
                </a:lnTo>
                <a:lnTo>
                  <a:pt x="7519" y="657"/>
                </a:lnTo>
                <a:lnTo>
                  <a:pt x="7884" y="706"/>
                </a:lnTo>
                <a:lnTo>
                  <a:pt x="8225" y="803"/>
                </a:lnTo>
                <a:lnTo>
                  <a:pt x="8565" y="900"/>
                </a:lnTo>
                <a:lnTo>
                  <a:pt x="8906" y="1022"/>
                </a:lnTo>
                <a:lnTo>
                  <a:pt x="9247" y="1144"/>
                </a:lnTo>
                <a:lnTo>
                  <a:pt x="9563" y="1314"/>
                </a:lnTo>
                <a:lnTo>
                  <a:pt x="9879" y="1484"/>
                </a:lnTo>
                <a:lnTo>
                  <a:pt x="10171" y="1679"/>
                </a:lnTo>
                <a:lnTo>
                  <a:pt x="10439" y="1874"/>
                </a:lnTo>
                <a:lnTo>
                  <a:pt x="10707" y="2093"/>
                </a:lnTo>
                <a:lnTo>
                  <a:pt x="10950" y="2312"/>
                </a:lnTo>
                <a:lnTo>
                  <a:pt x="11193" y="2555"/>
                </a:lnTo>
                <a:lnTo>
                  <a:pt x="11485" y="2896"/>
                </a:lnTo>
                <a:lnTo>
                  <a:pt x="11753" y="3261"/>
                </a:lnTo>
                <a:lnTo>
                  <a:pt x="11996" y="3626"/>
                </a:lnTo>
                <a:lnTo>
                  <a:pt x="12191" y="4015"/>
                </a:lnTo>
                <a:lnTo>
                  <a:pt x="12361" y="4404"/>
                </a:lnTo>
                <a:lnTo>
                  <a:pt x="12507" y="4818"/>
                </a:lnTo>
                <a:lnTo>
                  <a:pt x="12629" y="5232"/>
                </a:lnTo>
                <a:lnTo>
                  <a:pt x="12702" y="5645"/>
                </a:lnTo>
                <a:lnTo>
                  <a:pt x="12750" y="6059"/>
                </a:lnTo>
                <a:lnTo>
                  <a:pt x="12775" y="6473"/>
                </a:lnTo>
                <a:lnTo>
                  <a:pt x="12775" y="6911"/>
                </a:lnTo>
                <a:lnTo>
                  <a:pt x="12726" y="7324"/>
                </a:lnTo>
                <a:lnTo>
                  <a:pt x="12653" y="7762"/>
                </a:lnTo>
                <a:lnTo>
                  <a:pt x="12556" y="8176"/>
                </a:lnTo>
                <a:lnTo>
                  <a:pt x="12434" y="8589"/>
                </a:lnTo>
                <a:lnTo>
                  <a:pt x="12264" y="9003"/>
                </a:lnTo>
                <a:lnTo>
                  <a:pt x="12045" y="9465"/>
                </a:lnTo>
                <a:lnTo>
                  <a:pt x="11801" y="9903"/>
                </a:lnTo>
                <a:lnTo>
                  <a:pt x="11534" y="10293"/>
                </a:lnTo>
                <a:lnTo>
                  <a:pt x="11217" y="10682"/>
                </a:lnTo>
                <a:lnTo>
                  <a:pt x="10901" y="11047"/>
                </a:lnTo>
                <a:lnTo>
                  <a:pt x="10536" y="11388"/>
                </a:lnTo>
                <a:lnTo>
                  <a:pt x="10171" y="11680"/>
                </a:lnTo>
                <a:lnTo>
                  <a:pt x="9782" y="11947"/>
                </a:lnTo>
                <a:lnTo>
                  <a:pt x="9368" y="12191"/>
                </a:lnTo>
                <a:lnTo>
                  <a:pt x="8930" y="12385"/>
                </a:lnTo>
                <a:lnTo>
                  <a:pt x="8468" y="12556"/>
                </a:lnTo>
                <a:lnTo>
                  <a:pt x="8006" y="12677"/>
                </a:lnTo>
                <a:lnTo>
                  <a:pt x="7543" y="12750"/>
                </a:lnTo>
                <a:lnTo>
                  <a:pt x="7032" y="12775"/>
                </a:lnTo>
                <a:lnTo>
                  <a:pt x="6546" y="12775"/>
                </a:lnTo>
                <a:lnTo>
                  <a:pt x="6035" y="12702"/>
                </a:lnTo>
                <a:lnTo>
                  <a:pt x="5597" y="12604"/>
                </a:lnTo>
                <a:lnTo>
                  <a:pt x="5159" y="12483"/>
                </a:lnTo>
                <a:lnTo>
                  <a:pt x="4721" y="12337"/>
                </a:lnTo>
                <a:lnTo>
                  <a:pt x="4307" y="12166"/>
                </a:lnTo>
                <a:lnTo>
                  <a:pt x="3893" y="11947"/>
                </a:lnTo>
                <a:lnTo>
                  <a:pt x="3504" y="11728"/>
                </a:lnTo>
                <a:lnTo>
                  <a:pt x="3115" y="11485"/>
                </a:lnTo>
                <a:lnTo>
                  <a:pt x="2774" y="11193"/>
                </a:lnTo>
                <a:lnTo>
                  <a:pt x="2434" y="10901"/>
                </a:lnTo>
                <a:lnTo>
                  <a:pt x="2117" y="10560"/>
                </a:lnTo>
                <a:lnTo>
                  <a:pt x="1825" y="10220"/>
                </a:lnTo>
                <a:lnTo>
                  <a:pt x="1558" y="9855"/>
                </a:lnTo>
                <a:lnTo>
                  <a:pt x="1314" y="9465"/>
                </a:lnTo>
                <a:lnTo>
                  <a:pt x="1095" y="9052"/>
                </a:lnTo>
                <a:lnTo>
                  <a:pt x="925" y="8638"/>
                </a:lnTo>
                <a:lnTo>
                  <a:pt x="779" y="8200"/>
                </a:lnTo>
                <a:lnTo>
                  <a:pt x="682" y="7811"/>
                </a:lnTo>
                <a:lnTo>
                  <a:pt x="609" y="7446"/>
                </a:lnTo>
                <a:lnTo>
                  <a:pt x="560" y="7081"/>
                </a:lnTo>
                <a:lnTo>
                  <a:pt x="560" y="6716"/>
                </a:lnTo>
                <a:lnTo>
                  <a:pt x="560" y="6351"/>
                </a:lnTo>
                <a:lnTo>
                  <a:pt x="584" y="5986"/>
                </a:lnTo>
                <a:lnTo>
                  <a:pt x="633" y="5645"/>
                </a:lnTo>
                <a:lnTo>
                  <a:pt x="706" y="5305"/>
                </a:lnTo>
                <a:lnTo>
                  <a:pt x="803" y="4964"/>
                </a:lnTo>
                <a:lnTo>
                  <a:pt x="925" y="4648"/>
                </a:lnTo>
                <a:lnTo>
                  <a:pt x="1047" y="4307"/>
                </a:lnTo>
                <a:lnTo>
                  <a:pt x="1217" y="3991"/>
                </a:lnTo>
                <a:lnTo>
                  <a:pt x="1387" y="3674"/>
                </a:lnTo>
                <a:lnTo>
                  <a:pt x="1606" y="3382"/>
                </a:lnTo>
                <a:lnTo>
                  <a:pt x="1825" y="3090"/>
                </a:lnTo>
                <a:lnTo>
                  <a:pt x="2069" y="2798"/>
                </a:lnTo>
                <a:lnTo>
                  <a:pt x="2361" y="2506"/>
                </a:lnTo>
                <a:lnTo>
                  <a:pt x="2726" y="2190"/>
                </a:lnTo>
                <a:lnTo>
                  <a:pt x="3163" y="1849"/>
                </a:lnTo>
                <a:lnTo>
                  <a:pt x="3674" y="1509"/>
                </a:lnTo>
                <a:lnTo>
                  <a:pt x="4210" y="1217"/>
                </a:lnTo>
                <a:lnTo>
                  <a:pt x="4502" y="1071"/>
                </a:lnTo>
                <a:lnTo>
                  <a:pt x="4794" y="949"/>
                </a:lnTo>
                <a:lnTo>
                  <a:pt x="5110" y="852"/>
                </a:lnTo>
                <a:lnTo>
                  <a:pt x="5402" y="754"/>
                </a:lnTo>
                <a:lnTo>
                  <a:pt x="5718" y="681"/>
                </a:lnTo>
                <a:lnTo>
                  <a:pt x="6035" y="633"/>
                </a:lnTo>
                <a:lnTo>
                  <a:pt x="6400" y="608"/>
                </a:lnTo>
                <a:lnTo>
                  <a:pt x="6789" y="584"/>
                </a:lnTo>
                <a:close/>
                <a:moveTo>
                  <a:pt x="11704" y="10998"/>
                </a:moveTo>
                <a:lnTo>
                  <a:pt x="11923" y="11315"/>
                </a:lnTo>
                <a:lnTo>
                  <a:pt x="11874" y="11339"/>
                </a:lnTo>
                <a:lnTo>
                  <a:pt x="11850" y="11363"/>
                </a:lnTo>
                <a:lnTo>
                  <a:pt x="11607" y="11607"/>
                </a:lnTo>
                <a:lnTo>
                  <a:pt x="11339" y="11826"/>
                </a:lnTo>
                <a:lnTo>
                  <a:pt x="11071" y="11996"/>
                </a:lnTo>
                <a:lnTo>
                  <a:pt x="10950" y="12093"/>
                </a:lnTo>
                <a:lnTo>
                  <a:pt x="10925" y="12166"/>
                </a:lnTo>
                <a:lnTo>
                  <a:pt x="10901" y="12239"/>
                </a:lnTo>
                <a:lnTo>
                  <a:pt x="10901" y="12264"/>
                </a:lnTo>
                <a:lnTo>
                  <a:pt x="10974" y="12288"/>
                </a:lnTo>
                <a:lnTo>
                  <a:pt x="11047" y="12288"/>
                </a:lnTo>
                <a:lnTo>
                  <a:pt x="11217" y="12264"/>
                </a:lnTo>
                <a:lnTo>
                  <a:pt x="11363" y="12191"/>
                </a:lnTo>
                <a:lnTo>
                  <a:pt x="11509" y="12093"/>
                </a:lnTo>
                <a:lnTo>
                  <a:pt x="11826" y="11899"/>
                </a:lnTo>
                <a:lnTo>
                  <a:pt x="11972" y="11777"/>
                </a:lnTo>
                <a:lnTo>
                  <a:pt x="11850" y="11899"/>
                </a:lnTo>
                <a:lnTo>
                  <a:pt x="11728" y="11996"/>
                </a:lnTo>
                <a:lnTo>
                  <a:pt x="11485" y="12191"/>
                </a:lnTo>
                <a:lnTo>
                  <a:pt x="11363" y="12288"/>
                </a:lnTo>
                <a:lnTo>
                  <a:pt x="11339" y="12361"/>
                </a:lnTo>
                <a:lnTo>
                  <a:pt x="11339" y="12434"/>
                </a:lnTo>
                <a:lnTo>
                  <a:pt x="11363" y="12483"/>
                </a:lnTo>
                <a:lnTo>
                  <a:pt x="11412" y="12531"/>
                </a:lnTo>
                <a:lnTo>
                  <a:pt x="11485" y="12556"/>
                </a:lnTo>
                <a:lnTo>
                  <a:pt x="11558" y="12531"/>
                </a:lnTo>
                <a:lnTo>
                  <a:pt x="11728" y="12483"/>
                </a:lnTo>
                <a:lnTo>
                  <a:pt x="11874" y="12385"/>
                </a:lnTo>
                <a:lnTo>
                  <a:pt x="12020" y="12288"/>
                </a:lnTo>
                <a:lnTo>
                  <a:pt x="12239" y="12118"/>
                </a:lnTo>
                <a:lnTo>
                  <a:pt x="12361" y="12020"/>
                </a:lnTo>
                <a:lnTo>
                  <a:pt x="12434" y="11899"/>
                </a:lnTo>
                <a:lnTo>
                  <a:pt x="12507" y="11947"/>
                </a:lnTo>
                <a:lnTo>
                  <a:pt x="12288" y="12142"/>
                </a:lnTo>
                <a:lnTo>
                  <a:pt x="12069" y="12337"/>
                </a:lnTo>
                <a:lnTo>
                  <a:pt x="11826" y="12556"/>
                </a:lnTo>
                <a:lnTo>
                  <a:pt x="11728" y="12677"/>
                </a:lnTo>
                <a:lnTo>
                  <a:pt x="11655" y="12823"/>
                </a:lnTo>
                <a:lnTo>
                  <a:pt x="11631" y="12896"/>
                </a:lnTo>
                <a:lnTo>
                  <a:pt x="11680" y="12969"/>
                </a:lnTo>
                <a:lnTo>
                  <a:pt x="11753" y="12994"/>
                </a:lnTo>
                <a:lnTo>
                  <a:pt x="11826" y="12994"/>
                </a:lnTo>
                <a:lnTo>
                  <a:pt x="11972" y="12945"/>
                </a:lnTo>
                <a:lnTo>
                  <a:pt x="12118" y="12848"/>
                </a:lnTo>
                <a:lnTo>
                  <a:pt x="12385" y="12629"/>
                </a:lnTo>
                <a:lnTo>
                  <a:pt x="12604" y="12458"/>
                </a:lnTo>
                <a:lnTo>
                  <a:pt x="12823" y="12264"/>
                </a:lnTo>
                <a:lnTo>
                  <a:pt x="12872" y="12312"/>
                </a:lnTo>
                <a:lnTo>
                  <a:pt x="12604" y="12702"/>
                </a:lnTo>
                <a:lnTo>
                  <a:pt x="12483" y="12848"/>
                </a:lnTo>
                <a:lnTo>
                  <a:pt x="12361" y="12969"/>
                </a:lnTo>
                <a:lnTo>
                  <a:pt x="12215" y="13067"/>
                </a:lnTo>
                <a:lnTo>
                  <a:pt x="12093" y="13213"/>
                </a:lnTo>
                <a:lnTo>
                  <a:pt x="12093" y="13261"/>
                </a:lnTo>
                <a:lnTo>
                  <a:pt x="12093" y="13310"/>
                </a:lnTo>
                <a:lnTo>
                  <a:pt x="12118" y="13334"/>
                </a:lnTo>
                <a:lnTo>
                  <a:pt x="12166" y="13359"/>
                </a:lnTo>
                <a:lnTo>
                  <a:pt x="12312" y="13359"/>
                </a:lnTo>
                <a:lnTo>
                  <a:pt x="12458" y="13334"/>
                </a:lnTo>
                <a:lnTo>
                  <a:pt x="12604" y="13261"/>
                </a:lnTo>
                <a:lnTo>
                  <a:pt x="12750" y="13140"/>
                </a:lnTo>
                <a:lnTo>
                  <a:pt x="12896" y="13042"/>
                </a:lnTo>
                <a:lnTo>
                  <a:pt x="12994" y="12896"/>
                </a:lnTo>
                <a:lnTo>
                  <a:pt x="13115" y="12750"/>
                </a:lnTo>
                <a:lnTo>
                  <a:pt x="13188" y="12604"/>
                </a:lnTo>
                <a:lnTo>
                  <a:pt x="13505" y="12872"/>
                </a:lnTo>
                <a:lnTo>
                  <a:pt x="13407" y="12945"/>
                </a:lnTo>
                <a:lnTo>
                  <a:pt x="13310" y="13018"/>
                </a:lnTo>
                <a:lnTo>
                  <a:pt x="13115" y="13213"/>
                </a:lnTo>
                <a:lnTo>
                  <a:pt x="12896" y="13359"/>
                </a:lnTo>
                <a:lnTo>
                  <a:pt x="12677" y="13529"/>
                </a:lnTo>
                <a:lnTo>
                  <a:pt x="12653" y="13553"/>
                </a:lnTo>
                <a:lnTo>
                  <a:pt x="12629" y="13602"/>
                </a:lnTo>
                <a:lnTo>
                  <a:pt x="12653" y="13651"/>
                </a:lnTo>
                <a:lnTo>
                  <a:pt x="12677" y="13699"/>
                </a:lnTo>
                <a:lnTo>
                  <a:pt x="12750" y="13724"/>
                </a:lnTo>
                <a:lnTo>
                  <a:pt x="12848" y="13748"/>
                </a:lnTo>
                <a:lnTo>
                  <a:pt x="12921" y="13748"/>
                </a:lnTo>
                <a:lnTo>
                  <a:pt x="12994" y="13724"/>
                </a:lnTo>
                <a:lnTo>
                  <a:pt x="13140" y="13651"/>
                </a:lnTo>
                <a:lnTo>
                  <a:pt x="13286" y="13578"/>
                </a:lnTo>
                <a:lnTo>
                  <a:pt x="13407" y="13480"/>
                </a:lnTo>
                <a:lnTo>
                  <a:pt x="13553" y="13383"/>
                </a:lnTo>
                <a:lnTo>
                  <a:pt x="13675" y="13237"/>
                </a:lnTo>
                <a:lnTo>
                  <a:pt x="13724" y="13164"/>
                </a:lnTo>
                <a:lnTo>
                  <a:pt x="13748" y="13091"/>
                </a:lnTo>
                <a:lnTo>
                  <a:pt x="13943" y="13286"/>
                </a:lnTo>
                <a:lnTo>
                  <a:pt x="13918" y="13286"/>
                </a:lnTo>
                <a:lnTo>
                  <a:pt x="13772" y="13383"/>
                </a:lnTo>
                <a:lnTo>
                  <a:pt x="13675" y="13505"/>
                </a:lnTo>
                <a:lnTo>
                  <a:pt x="13456" y="13748"/>
                </a:lnTo>
                <a:lnTo>
                  <a:pt x="13237" y="13967"/>
                </a:lnTo>
                <a:lnTo>
                  <a:pt x="13140" y="14064"/>
                </a:lnTo>
                <a:lnTo>
                  <a:pt x="13067" y="14210"/>
                </a:lnTo>
                <a:lnTo>
                  <a:pt x="13042" y="14235"/>
                </a:lnTo>
                <a:lnTo>
                  <a:pt x="13067" y="14259"/>
                </a:lnTo>
                <a:lnTo>
                  <a:pt x="13067" y="14308"/>
                </a:lnTo>
                <a:lnTo>
                  <a:pt x="13115" y="14308"/>
                </a:lnTo>
                <a:lnTo>
                  <a:pt x="13261" y="14259"/>
                </a:lnTo>
                <a:lnTo>
                  <a:pt x="13407" y="14210"/>
                </a:lnTo>
                <a:lnTo>
                  <a:pt x="13651" y="14040"/>
                </a:lnTo>
                <a:lnTo>
                  <a:pt x="13797" y="13918"/>
                </a:lnTo>
                <a:lnTo>
                  <a:pt x="13943" y="13797"/>
                </a:lnTo>
                <a:lnTo>
                  <a:pt x="14064" y="13626"/>
                </a:lnTo>
                <a:lnTo>
                  <a:pt x="14137" y="13480"/>
                </a:lnTo>
                <a:lnTo>
                  <a:pt x="14332" y="13675"/>
                </a:lnTo>
                <a:lnTo>
                  <a:pt x="14186" y="13918"/>
                </a:lnTo>
                <a:lnTo>
                  <a:pt x="14089" y="14040"/>
                </a:lnTo>
                <a:lnTo>
                  <a:pt x="13991" y="14137"/>
                </a:lnTo>
                <a:lnTo>
                  <a:pt x="13870" y="14235"/>
                </a:lnTo>
                <a:lnTo>
                  <a:pt x="13748" y="14308"/>
                </a:lnTo>
                <a:lnTo>
                  <a:pt x="13626" y="14381"/>
                </a:lnTo>
                <a:lnTo>
                  <a:pt x="13505" y="14454"/>
                </a:lnTo>
                <a:lnTo>
                  <a:pt x="13505" y="14502"/>
                </a:lnTo>
                <a:lnTo>
                  <a:pt x="13480" y="14527"/>
                </a:lnTo>
                <a:lnTo>
                  <a:pt x="13505" y="14600"/>
                </a:lnTo>
                <a:lnTo>
                  <a:pt x="13602" y="14648"/>
                </a:lnTo>
                <a:lnTo>
                  <a:pt x="13675" y="14673"/>
                </a:lnTo>
                <a:lnTo>
                  <a:pt x="13772" y="14673"/>
                </a:lnTo>
                <a:lnTo>
                  <a:pt x="13894" y="14648"/>
                </a:lnTo>
                <a:lnTo>
                  <a:pt x="14089" y="14551"/>
                </a:lnTo>
                <a:lnTo>
                  <a:pt x="14235" y="14454"/>
                </a:lnTo>
                <a:lnTo>
                  <a:pt x="14356" y="14356"/>
                </a:lnTo>
                <a:lnTo>
                  <a:pt x="14454" y="14235"/>
                </a:lnTo>
                <a:lnTo>
                  <a:pt x="14575" y="14113"/>
                </a:lnTo>
                <a:lnTo>
                  <a:pt x="14648" y="13967"/>
                </a:lnTo>
                <a:lnTo>
                  <a:pt x="14867" y="14210"/>
                </a:lnTo>
                <a:lnTo>
                  <a:pt x="14843" y="14210"/>
                </a:lnTo>
                <a:lnTo>
                  <a:pt x="14721" y="14259"/>
                </a:lnTo>
                <a:lnTo>
                  <a:pt x="14624" y="14332"/>
                </a:lnTo>
                <a:lnTo>
                  <a:pt x="14454" y="14527"/>
                </a:lnTo>
                <a:lnTo>
                  <a:pt x="14235" y="14746"/>
                </a:lnTo>
                <a:lnTo>
                  <a:pt x="14113" y="14867"/>
                </a:lnTo>
                <a:lnTo>
                  <a:pt x="13991" y="14940"/>
                </a:lnTo>
                <a:lnTo>
                  <a:pt x="13967" y="14989"/>
                </a:lnTo>
                <a:lnTo>
                  <a:pt x="13967" y="15038"/>
                </a:lnTo>
                <a:lnTo>
                  <a:pt x="14016" y="15086"/>
                </a:lnTo>
                <a:lnTo>
                  <a:pt x="14064" y="15086"/>
                </a:lnTo>
                <a:lnTo>
                  <a:pt x="14356" y="15013"/>
                </a:lnTo>
                <a:lnTo>
                  <a:pt x="14478" y="14940"/>
                </a:lnTo>
                <a:lnTo>
                  <a:pt x="14624" y="14867"/>
                </a:lnTo>
                <a:lnTo>
                  <a:pt x="14867" y="14648"/>
                </a:lnTo>
                <a:lnTo>
                  <a:pt x="14965" y="14527"/>
                </a:lnTo>
                <a:lnTo>
                  <a:pt x="15038" y="14405"/>
                </a:lnTo>
                <a:lnTo>
                  <a:pt x="15038" y="14381"/>
                </a:lnTo>
                <a:lnTo>
                  <a:pt x="15330" y="14673"/>
                </a:lnTo>
                <a:lnTo>
                  <a:pt x="15111" y="14867"/>
                </a:lnTo>
                <a:lnTo>
                  <a:pt x="14892" y="15062"/>
                </a:lnTo>
                <a:lnTo>
                  <a:pt x="14648" y="15232"/>
                </a:lnTo>
                <a:lnTo>
                  <a:pt x="14527" y="15330"/>
                </a:lnTo>
                <a:lnTo>
                  <a:pt x="14429" y="15427"/>
                </a:lnTo>
                <a:lnTo>
                  <a:pt x="14405" y="15451"/>
                </a:lnTo>
                <a:lnTo>
                  <a:pt x="14405" y="15500"/>
                </a:lnTo>
                <a:lnTo>
                  <a:pt x="14429" y="15524"/>
                </a:lnTo>
                <a:lnTo>
                  <a:pt x="14454" y="15549"/>
                </a:lnTo>
                <a:lnTo>
                  <a:pt x="14624" y="15573"/>
                </a:lnTo>
                <a:lnTo>
                  <a:pt x="14770" y="15549"/>
                </a:lnTo>
                <a:lnTo>
                  <a:pt x="14940" y="15476"/>
                </a:lnTo>
                <a:lnTo>
                  <a:pt x="15086" y="15378"/>
                </a:lnTo>
                <a:lnTo>
                  <a:pt x="15232" y="15281"/>
                </a:lnTo>
                <a:lnTo>
                  <a:pt x="15354" y="15159"/>
                </a:lnTo>
                <a:lnTo>
                  <a:pt x="15573" y="14916"/>
                </a:lnTo>
                <a:lnTo>
                  <a:pt x="15743" y="15111"/>
                </a:lnTo>
                <a:lnTo>
                  <a:pt x="15476" y="15378"/>
                </a:lnTo>
                <a:lnTo>
                  <a:pt x="15330" y="15476"/>
                </a:lnTo>
                <a:lnTo>
                  <a:pt x="15184" y="15573"/>
                </a:lnTo>
                <a:lnTo>
                  <a:pt x="15038" y="15670"/>
                </a:lnTo>
                <a:lnTo>
                  <a:pt x="14892" y="15792"/>
                </a:lnTo>
                <a:lnTo>
                  <a:pt x="14843" y="15840"/>
                </a:lnTo>
                <a:lnTo>
                  <a:pt x="14867" y="15913"/>
                </a:lnTo>
                <a:lnTo>
                  <a:pt x="14892" y="15986"/>
                </a:lnTo>
                <a:lnTo>
                  <a:pt x="14940" y="16011"/>
                </a:lnTo>
                <a:lnTo>
                  <a:pt x="15038" y="16035"/>
                </a:lnTo>
                <a:lnTo>
                  <a:pt x="15159" y="16011"/>
                </a:lnTo>
                <a:lnTo>
                  <a:pt x="15354" y="15962"/>
                </a:lnTo>
                <a:lnTo>
                  <a:pt x="15524" y="15865"/>
                </a:lnTo>
                <a:lnTo>
                  <a:pt x="15695" y="15767"/>
                </a:lnTo>
                <a:lnTo>
                  <a:pt x="15889" y="15597"/>
                </a:lnTo>
                <a:lnTo>
                  <a:pt x="16060" y="15427"/>
                </a:lnTo>
                <a:lnTo>
                  <a:pt x="16352" y="15694"/>
                </a:lnTo>
                <a:lnTo>
                  <a:pt x="16181" y="15865"/>
                </a:lnTo>
                <a:lnTo>
                  <a:pt x="16011" y="16011"/>
                </a:lnTo>
                <a:lnTo>
                  <a:pt x="15743" y="16157"/>
                </a:lnTo>
                <a:lnTo>
                  <a:pt x="15500" y="16303"/>
                </a:lnTo>
                <a:lnTo>
                  <a:pt x="15451" y="16327"/>
                </a:lnTo>
                <a:lnTo>
                  <a:pt x="15451" y="16376"/>
                </a:lnTo>
                <a:lnTo>
                  <a:pt x="15476" y="16400"/>
                </a:lnTo>
                <a:lnTo>
                  <a:pt x="15524" y="16424"/>
                </a:lnTo>
                <a:lnTo>
                  <a:pt x="15719" y="16424"/>
                </a:lnTo>
                <a:lnTo>
                  <a:pt x="15889" y="16449"/>
                </a:lnTo>
                <a:lnTo>
                  <a:pt x="16084" y="16400"/>
                </a:lnTo>
                <a:lnTo>
                  <a:pt x="16254" y="16351"/>
                </a:lnTo>
                <a:lnTo>
                  <a:pt x="16400" y="16254"/>
                </a:lnTo>
                <a:lnTo>
                  <a:pt x="16522" y="16157"/>
                </a:lnTo>
                <a:lnTo>
                  <a:pt x="16498" y="16254"/>
                </a:lnTo>
                <a:lnTo>
                  <a:pt x="16400" y="16376"/>
                </a:lnTo>
                <a:lnTo>
                  <a:pt x="16279" y="16473"/>
                </a:lnTo>
                <a:lnTo>
                  <a:pt x="16133" y="16546"/>
                </a:lnTo>
                <a:lnTo>
                  <a:pt x="15987" y="16619"/>
                </a:lnTo>
                <a:lnTo>
                  <a:pt x="15768" y="16668"/>
                </a:lnTo>
                <a:lnTo>
                  <a:pt x="15451" y="16765"/>
                </a:lnTo>
                <a:lnTo>
                  <a:pt x="15427" y="16692"/>
                </a:lnTo>
                <a:lnTo>
                  <a:pt x="15354" y="16643"/>
                </a:lnTo>
                <a:lnTo>
                  <a:pt x="15208" y="16546"/>
                </a:lnTo>
                <a:lnTo>
                  <a:pt x="15062" y="16400"/>
                </a:lnTo>
                <a:lnTo>
                  <a:pt x="14770" y="16132"/>
                </a:lnTo>
                <a:lnTo>
                  <a:pt x="14016" y="15524"/>
                </a:lnTo>
                <a:lnTo>
                  <a:pt x="13626" y="15159"/>
                </a:lnTo>
                <a:lnTo>
                  <a:pt x="13261" y="14770"/>
                </a:lnTo>
                <a:lnTo>
                  <a:pt x="12556" y="14016"/>
                </a:lnTo>
                <a:lnTo>
                  <a:pt x="12312" y="13772"/>
                </a:lnTo>
                <a:lnTo>
                  <a:pt x="12045" y="13553"/>
                </a:lnTo>
                <a:lnTo>
                  <a:pt x="11485" y="13140"/>
                </a:lnTo>
                <a:lnTo>
                  <a:pt x="11217" y="12921"/>
                </a:lnTo>
                <a:lnTo>
                  <a:pt x="10950" y="12677"/>
                </a:lnTo>
                <a:lnTo>
                  <a:pt x="10707" y="12434"/>
                </a:lnTo>
                <a:lnTo>
                  <a:pt x="10512" y="12166"/>
                </a:lnTo>
                <a:lnTo>
                  <a:pt x="10828" y="11899"/>
                </a:lnTo>
                <a:lnTo>
                  <a:pt x="11144" y="11607"/>
                </a:lnTo>
                <a:lnTo>
                  <a:pt x="11436" y="11315"/>
                </a:lnTo>
                <a:lnTo>
                  <a:pt x="11704" y="10998"/>
                </a:lnTo>
                <a:close/>
                <a:moveTo>
                  <a:pt x="6400" y="0"/>
                </a:moveTo>
                <a:lnTo>
                  <a:pt x="5791" y="73"/>
                </a:lnTo>
                <a:lnTo>
                  <a:pt x="5183" y="170"/>
                </a:lnTo>
                <a:lnTo>
                  <a:pt x="4891" y="243"/>
                </a:lnTo>
                <a:lnTo>
                  <a:pt x="4599" y="341"/>
                </a:lnTo>
                <a:lnTo>
                  <a:pt x="4258" y="462"/>
                </a:lnTo>
                <a:lnTo>
                  <a:pt x="3918" y="633"/>
                </a:lnTo>
                <a:lnTo>
                  <a:pt x="3601" y="827"/>
                </a:lnTo>
                <a:lnTo>
                  <a:pt x="3285" y="1022"/>
                </a:lnTo>
                <a:lnTo>
                  <a:pt x="2969" y="1241"/>
                </a:lnTo>
                <a:lnTo>
                  <a:pt x="2677" y="1484"/>
                </a:lnTo>
                <a:lnTo>
                  <a:pt x="2117" y="1971"/>
                </a:lnTo>
                <a:lnTo>
                  <a:pt x="1850" y="2239"/>
                </a:lnTo>
                <a:lnTo>
                  <a:pt x="1606" y="2506"/>
                </a:lnTo>
                <a:lnTo>
                  <a:pt x="1363" y="2798"/>
                </a:lnTo>
                <a:lnTo>
                  <a:pt x="1168" y="3066"/>
                </a:lnTo>
                <a:lnTo>
                  <a:pt x="949" y="3382"/>
                </a:lnTo>
                <a:lnTo>
                  <a:pt x="779" y="3699"/>
                </a:lnTo>
                <a:lnTo>
                  <a:pt x="609" y="4015"/>
                </a:lnTo>
                <a:lnTo>
                  <a:pt x="463" y="4331"/>
                </a:lnTo>
                <a:lnTo>
                  <a:pt x="341" y="4672"/>
                </a:lnTo>
                <a:lnTo>
                  <a:pt x="244" y="5013"/>
                </a:lnTo>
                <a:lnTo>
                  <a:pt x="146" y="5353"/>
                </a:lnTo>
                <a:lnTo>
                  <a:pt x="73" y="5718"/>
                </a:lnTo>
                <a:lnTo>
                  <a:pt x="25" y="6083"/>
                </a:lnTo>
                <a:lnTo>
                  <a:pt x="0" y="6448"/>
                </a:lnTo>
                <a:lnTo>
                  <a:pt x="0" y="6813"/>
                </a:lnTo>
                <a:lnTo>
                  <a:pt x="0" y="7203"/>
                </a:lnTo>
                <a:lnTo>
                  <a:pt x="25" y="7592"/>
                </a:lnTo>
                <a:lnTo>
                  <a:pt x="98" y="7957"/>
                </a:lnTo>
                <a:lnTo>
                  <a:pt x="171" y="8346"/>
                </a:lnTo>
                <a:lnTo>
                  <a:pt x="268" y="8711"/>
                </a:lnTo>
                <a:lnTo>
                  <a:pt x="390" y="9076"/>
                </a:lnTo>
                <a:lnTo>
                  <a:pt x="560" y="9441"/>
                </a:lnTo>
                <a:lnTo>
                  <a:pt x="730" y="9782"/>
                </a:lnTo>
                <a:lnTo>
                  <a:pt x="925" y="10122"/>
                </a:lnTo>
                <a:lnTo>
                  <a:pt x="1168" y="10463"/>
                </a:lnTo>
                <a:lnTo>
                  <a:pt x="1436" y="10804"/>
                </a:lnTo>
                <a:lnTo>
                  <a:pt x="1704" y="11096"/>
                </a:lnTo>
                <a:lnTo>
                  <a:pt x="1996" y="11363"/>
                </a:lnTo>
                <a:lnTo>
                  <a:pt x="2312" y="11631"/>
                </a:lnTo>
                <a:lnTo>
                  <a:pt x="2628" y="11874"/>
                </a:lnTo>
                <a:lnTo>
                  <a:pt x="2969" y="12093"/>
                </a:lnTo>
                <a:lnTo>
                  <a:pt x="3334" y="12312"/>
                </a:lnTo>
                <a:lnTo>
                  <a:pt x="3747" y="12531"/>
                </a:lnTo>
                <a:lnTo>
                  <a:pt x="4161" y="12726"/>
                </a:lnTo>
                <a:lnTo>
                  <a:pt x="4599" y="12896"/>
                </a:lnTo>
                <a:lnTo>
                  <a:pt x="5037" y="13042"/>
                </a:lnTo>
                <a:lnTo>
                  <a:pt x="5499" y="13164"/>
                </a:lnTo>
                <a:lnTo>
                  <a:pt x="5937" y="13261"/>
                </a:lnTo>
                <a:lnTo>
                  <a:pt x="6400" y="13334"/>
                </a:lnTo>
                <a:lnTo>
                  <a:pt x="6862" y="13383"/>
                </a:lnTo>
                <a:lnTo>
                  <a:pt x="7324" y="13383"/>
                </a:lnTo>
                <a:lnTo>
                  <a:pt x="7787" y="13334"/>
                </a:lnTo>
                <a:lnTo>
                  <a:pt x="8225" y="13261"/>
                </a:lnTo>
                <a:lnTo>
                  <a:pt x="8638" y="13140"/>
                </a:lnTo>
                <a:lnTo>
                  <a:pt x="9076" y="12994"/>
                </a:lnTo>
                <a:lnTo>
                  <a:pt x="9466" y="12799"/>
                </a:lnTo>
                <a:lnTo>
                  <a:pt x="9879" y="12580"/>
                </a:lnTo>
                <a:lnTo>
                  <a:pt x="10269" y="12337"/>
                </a:lnTo>
                <a:lnTo>
                  <a:pt x="10293" y="12458"/>
                </a:lnTo>
                <a:lnTo>
                  <a:pt x="10317" y="12580"/>
                </a:lnTo>
                <a:lnTo>
                  <a:pt x="10390" y="12677"/>
                </a:lnTo>
                <a:lnTo>
                  <a:pt x="10463" y="12775"/>
                </a:lnTo>
                <a:lnTo>
                  <a:pt x="10658" y="12969"/>
                </a:lnTo>
                <a:lnTo>
                  <a:pt x="10828" y="13140"/>
                </a:lnTo>
                <a:lnTo>
                  <a:pt x="11120" y="13383"/>
                </a:lnTo>
                <a:lnTo>
                  <a:pt x="11412" y="13602"/>
                </a:lnTo>
                <a:lnTo>
                  <a:pt x="11704" y="13845"/>
                </a:lnTo>
                <a:lnTo>
                  <a:pt x="11972" y="14089"/>
                </a:lnTo>
                <a:lnTo>
                  <a:pt x="12385" y="14502"/>
                </a:lnTo>
                <a:lnTo>
                  <a:pt x="12775" y="14916"/>
                </a:lnTo>
                <a:lnTo>
                  <a:pt x="13164" y="15330"/>
                </a:lnTo>
                <a:lnTo>
                  <a:pt x="13553" y="15743"/>
                </a:lnTo>
                <a:lnTo>
                  <a:pt x="13772" y="15938"/>
                </a:lnTo>
                <a:lnTo>
                  <a:pt x="13991" y="16132"/>
                </a:lnTo>
                <a:lnTo>
                  <a:pt x="14429" y="16473"/>
                </a:lnTo>
                <a:lnTo>
                  <a:pt x="14770" y="16789"/>
                </a:lnTo>
                <a:lnTo>
                  <a:pt x="14916" y="16935"/>
                </a:lnTo>
                <a:lnTo>
                  <a:pt x="15111" y="17081"/>
                </a:lnTo>
                <a:lnTo>
                  <a:pt x="15184" y="17106"/>
                </a:lnTo>
                <a:lnTo>
                  <a:pt x="15232" y="17154"/>
                </a:lnTo>
                <a:lnTo>
                  <a:pt x="15305" y="17179"/>
                </a:lnTo>
                <a:lnTo>
                  <a:pt x="15451" y="17227"/>
                </a:lnTo>
                <a:lnTo>
                  <a:pt x="15646" y="17203"/>
                </a:lnTo>
                <a:lnTo>
                  <a:pt x="15841" y="17179"/>
                </a:lnTo>
                <a:lnTo>
                  <a:pt x="16035" y="17106"/>
                </a:lnTo>
                <a:lnTo>
                  <a:pt x="16230" y="17033"/>
                </a:lnTo>
                <a:lnTo>
                  <a:pt x="16498" y="16911"/>
                </a:lnTo>
                <a:lnTo>
                  <a:pt x="16644" y="16814"/>
                </a:lnTo>
                <a:lnTo>
                  <a:pt x="16790" y="16668"/>
                </a:lnTo>
                <a:lnTo>
                  <a:pt x="16911" y="16497"/>
                </a:lnTo>
                <a:lnTo>
                  <a:pt x="17009" y="16327"/>
                </a:lnTo>
                <a:lnTo>
                  <a:pt x="17057" y="16132"/>
                </a:lnTo>
                <a:lnTo>
                  <a:pt x="17082" y="15938"/>
                </a:lnTo>
                <a:lnTo>
                  <a:pt x="17057" y="15840"/>
                </a:lnTo>
                <a:lnTo>
                  <a:pt x="17033" y="15767"/>
                </a:lnTo>
                <a:lnTo>
                  <a:pt x="17009" y="15670"/>
                </a:lnTo>
                <a:lnTo>
                  <a:pt x="16936" y="15597"/>
                </a:lnTo>
                <a:lnTo>
                  <a:pt x="16887" y="15549"/>
                </a:lnTo>
                <a:lnTo>
                  <a:pt x="15500" y="14137"/>
                </a:lnTo>
                <a:lnTo>
                  <a:pt x="14819" y="13432"/>
                </a:lnTo>
                <a:lnTo>
                  <a:pt x="14089" y="12750"/>
                </a:lnTo>
                <a:lnTo>
                  <a:pt x="13772" y="12458"/>
                </a:lnTo>
                <a:lnTo>
                  <a:pt x="13432" y="12166"/>
                </a:lnTo>
                <a:lnTo>
                  <a:pt x="13091" y="11899"/>
                </a:lnTo>
                <a:lnTo>
                  <a:pt x="12775" y="11582"/>
                </a:lnTo>
                <a:lnTo>
                  <a:pt x="12580" y="11363"/>
                </a:lnTo>
                <a:lnTo>
                  <a:pt x="12385" y="11120"/>
                </a:lnTo>
                <a:lnTo>
                  <a:pt x="12166" y="10901"/>
                </a:lnTo>
                <a:lnTo>
                  <a:pt x="12045" y="10804"/>
                </a:lnTo>
                <a:lnTo>
                  <a:pt x="11923" y="10706"/>
                </a:lnTo>
                <a:lnTo>
                  <a:pt x="12191" y="10317"/>
                </a:lnTo>
                <a:lnTo>
                  <a:pt x="12434" y="9928"/>
                </a:lnTo>
                <a:lnTo>
                  <a:pt x="12629" y="9490"/>
                </a:lnTo>
                <a:lnTo>
                  <a:pt x="12823" y="9076"/>
                </a:lnTo>
                <a:lnTo>
                  <a:pt x="12969" y="8614"/>
                </a:lnTo>
                <a:lnTo>
                  <a:pt x="13091" y="8176"/>
                </a:lnTo>
                <a:lnTo>
                  <a:pt x="13188" y="7713"/>
                </a:lnTo>
                <a:lnTo>
                  <a:pt x="13261" y="7251"/>
                </a:lnTo>
                <a:lnTo>
                  <a:pt x="13310" y="6765"/>
                </a:lnTo>
                <a:lnTo>
                  <a:pt x="13310" y="6302"/>
                </a:lnTo>
                <a:lnTo>
                  <a:pt x="13286" y="5840"/>
                </a:lnTo>
                <a:lnTo>
                  <a:pt x="13237" y="5378"/>
                </a:lnTo>
                <a:lnTo>
                  <a:pt x="13164" y="4891"/>
                </a:lnTo>
                <a:lnTo>
                  <a:pt x="13042" y="4453"/>
                </a:lnTo>
                <a:lnTo>
                  <a:pt x="12896" y="3991"/>
                </a:lnTo>
                <a:lnTo>
                  <a:pt x="12702" y="3553"/>
                </a:lnTo>
                <a:lnTo>
                  <a:pt x="12580" y="3285"/>
                </a:lnTo>
                <a:lnTo>
                  <a:pt x="12434" y="3042"/>
                </a:lnTo>
                <a:lnTo>
                  <a:pt x="12288" y="2798"/>
                </a:lnTo>
                <a:lnTo>
                  <a:pt x="12118" y="2579"/>
                </a:lnTo>
                <a:lnTo>
                  <a:pt x="11753" y="2141"/>
                </a:lnTo>
                <a:lnTo>
                  <a:pt x="11339" y="1728"/>
                </a:lnTo>
                <a:lnTo>
                  <a:pt x="10901" y="1363"/>
                </a:lnTo>
                <a:lnTo>
                  <a:pt x="10415" y="1046"/>
                </a:lnTo>
                <a:lnTo>
                  <a:pt x="9904" y="754"/>
                </a:lnTo>
                <a:lnTo>
                  <a:pt x="9368" y="511"/>
                </a:lnTo>
                <a:lnTo>
                  <a:pt x="8784" y="316"/>
                </a:lnTo>
                <a:lnTo>
                  <a:pt x="8225" y="170"/>
                </a:lnTo>
                <a:lnTo>
                  <a:pt x="7616" y="73"/>
                </a:lnTo>
                <a:lnTo>
                  <a:pt x="7008" y="0"/>
                </a:lnTo>
                <a:close/>
              </a:path>
            </a:pathLst>
          </a:custGeom>
          <a:noFill/>
          <a:ln>
            <a:solidFill>
              <a:schemeClr val="bg2">
                <a:lumMod val="25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1891;p13">
            <a:extLst>
              <a:ext uri="{FF2B5EF4-FFF2-40B4-BE49-F238E27FC236}">
                <a16:creationId xmlns:a16="http://schemas.microsoft.com/office/drawing/2014/main" id="{F7BF2A64-69D3-574B-B6D9-EC547EC442C8}"/>
              </a:ext>
            </a:extLst>
          </p:cNvPr>
          <p:cNvSpPr txBox="1">
            <a:spLocks/>
          </p:cNvSpPr>
          <p:nvPr/>
        </p:nvSpPr>
        <p:spPr>
          <a:xfrm>
            <a:off x="5864911" y="626378"/>
            <a:ext cx="3578555" cy="971279"/>
          </a:xfrm>
          <a:prstGeom prst="rect">
            <a:avLst/>
          </a:prstGeom>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 sz="1400" dirty="0">
                <a:solidFill>
                  <a:schemeClr val="accent2">
                    <a:lumMod val="50000"/>
                  </a:schemeClr>
                </a:solidFill>
                <a:latin typeface="Chalkboard" panose="03050602040202020205" pitchFamily="66" charset="77"/>
                <a:ea typeface="Bodoni Ornaments" pitchFamily="2" charset="0"/>
                <a:cs typeface="Biome" panose="020B0604020202020204" pitchFamily="34" charset="0"/>
              </a:rPr>
              <a:t>In mindfulness </a:t>
            </a:r>
            <a:r>
              <a:rPr lang="en-CA" sz="1400" dirty="0">
                <a:solidFill>
                  <a:schemeClr val="accent2">
                    <a:lumMod val="50000"/>
                  </a:schemeClr>
                </a:solidFill>
                <a:latin typeface="Chalkboard" panose="03050602040202020205" pitchFamily="66" charset="77"/>
                <a:ea typeface="Bodoni Ornaments" pitchFamily="2" charset="0"/>
                <a:cs typeface="Biome" panose="020B0604020202020204" pitchFamily="34" charset="0"/>
              </a:rPr>
              <a:t>you might learn to connect with the present moment by pausing and TAKING 5-4-3-2-1 …</a:t>
            </a:r>
          </a:p>
        </p:txBody>
      </p:sp>
      <p:sp>
        <p:nvSpPr>
          <p:cNvPr id="34" name="Google Shape;1891;p13">
            <a:extLst>
              <a:ext uri="{FF2B5EF4-FFF2-40B4-BE49-F238E27FC236}">
                <a16:creationId xmlns:a16="http://schemas.microsoft.com/office/drawing/2014/main" id="{85401878-BEC3-EE42-9947-68F9DF1412BE}"/>
              </a:ext>
            </a:extLst>
          </p:cNvPr>
          <p:cNvSpPr txBox="1">
            <a:spLocks/>
          </p:cNvSpPr>
          <p:nvPr/>
        </p:nvSpPr>
        <p:spPr>
          <a:xfrm>
            <a:off x="289815" y="1715150"/>
            <a:ext cx="4287953" cy="2472325"/>
          </a:xfrm>
          <a:prstGeom prst="rect">
            <a:avLst/>
          </a:prstGeom>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Thoughts are like: </a:t>
            </a:r>
          </a:p>
          <a:p>
            <a:pPr algn="l">
              <a:spcBef>
                <a:spcPts val="0"/>
              </a:spcBef>
            </a:pPr>
            <a:endPar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endParaRPr>
          </a:p>
          <a:p>
            <a:pPr algn="l">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Waves rising from the ocean to touch the shore and then head back out to sea. You can watch the waves without being swept away. </a:t>
            </a:r>
          </a:p>
          <a:p>
            <a:pPr algn="l">
              <a:spcBef>
                <a:spcPts val="0"/>
              </a:spcBef>
            </a:pPr>
            <a:endPar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endParaRPr>
          </a:p>
          <a:p>
            <a:pPr algn="l">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Trains coming and going while you stand and watch from the platform. </a:t>
            </a:r>
          </a:p>
          <a:p>
            <a:pPr algn="l">
              <a:spcBef>
                <a:spcPts val="0"/>
              </a:spcBef>
            </a:pPr>
            <a:endPar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endParaRPr>
          </a:p>
          <a:p>
            <a:pPr algn="l">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Junk mail. You can’t stop it from coming, but you don’t have to read it! </a:t>
            </a:r>
          </a:p>
        </p:txBody>
      </p:sp>
      <p:sp>
        <p:nvSpPr>
          <p:cNvPr id="18" name="Google Shape;1891;p13">
            <a:extLst>
              <a:ext uri="{FF2B5EF4-FFF2-40B4-BE49-F238E27FC236}">
                <a16:creationId xmlns:a16="http://schemas.microsoft.com/office/drawing/2014/main" id="{B1CE586C-F3BA-C441-8BD0-DFE6EBBE7AF5}"/>
              </a:ext>
            </a:extLst>
          </p:cNvPr>
          <p:cNvSpPr txBox="1">
            <a:spLocks/>
          </p:cNvSpPr>
          <p:nvPr/>
        </p:nvSpPr>
        <p:spPr>
          <a:xfrm>
            <a:off x="7047990" y="1451807"/>
            <a:ext cx="2201891" cy="2008085"/>
          </a:xfrm>
          <a:prstGeom prst="rect">
            <a:avLst/>
          </a:prstGeom>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5 things you can see. </a:t>
            </a:r>
          </a:p>
          <a:p>
            <a:pPr algn="l">
              <a:spcBef>
                <a:spcPts val="0"/>
              </a:spcBef>
            </a:pPr>
            <a:endPar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endParaRPr>
          </a:p>
          <a:p>
            <a:pPr algn="l">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4 things you can feel.</a:t>
            </a:r>
          </a:p>
          <a:p>
            <a:pPr algn="l">
              <a:spcBef>
                <a:spcPts val="0"/>
              </a:spcBef>
            </a:pPr>
            <a:endPar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endParaRPr>
          </a:p>
          <a:p>
            <a:pPr algn="l">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3 things you can hear.</a:t>
            </a:r>
          </a:p>
          <a:p>
            <a:pPr algn="l">
              <a:spcBef>
                <a:spcPts val="0"/>
              </a:spcBef>
            </a:pPr>
            <a:endPar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endParaRPr>
          </a:p>
          <a:p>
            <a:pPr algn="l">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2 things you can smell.</a:t>
            </a:r>
          </a:p>
          <a:p>
            <a:pPr algn="l">
              <a:spcBef>
                <a:spcPts val="0"/>
              </a:spcBef>
            </a:pPr>
            <a:endPar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endParaRPr>
          </a:p>
          <a:p>
            <a:pPr algn="l">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1 thing you can taste. </a:t>
            </a:r>
          </a:p>
        </p:txBody>
      </p:sp>
      <p:pic>
        <p:nvPicPr>
          <p:cNvPr id="7" name="Graphic 6" descr="Eyes outline">
            <a:extLst>
              <a:ext uri="{FF2B5EF4-FFF2-40B4-BE49-F238E27FC236}">
                <a16:creationId xmlns:a16="http://schemas.microsoft.com/office/drawing/2014/main" id="{55AEB136-3D54-D147-9484-89D315870D4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287564" y="1288403"/>
            <a:ext cx="663469" cy="663469"/>
          </a:xfrm>
          <a:prstGeom prst="rect">
            <a:avLst/>
          </a:prstGeom>
        </p:spPr>
      </p:pic>
      <p:pic>
        <p:nvPicPr>
          <p:cNvPr id="10" name="Graphic 9" descr="Hand outline">
            <a:extLst>
              <a:ext uri="{FF2B5EF4-FFF2-40B4-BE49-F238E27FC236}">
                <a16:creationId xmlns:a16="http://schemas.microsoft.com/office/drawing/2014/main" id="{3AA71CB3-979B-8A48-B1AB-1471B40FADE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360214" y="1736304"/>
            <a:ext cx="452351" cy="452351"/>
          </a:xfrm>
          <a:prstGeom prst="rect">
            <a:avLst/>
          </a:prstGeom>
        </p:spPr>
      </p:pic>
      <p:pic>
        <p:nvPicPr>
          <p:cNvPr id="12" name="Graphic 11" descr="Ear outline">
            <a:extLst>
              <a:ext uri="{FF2B5EF4-FFF2-40B4-BE49-F238E27FC236}">
                <a16:creationId xmlns:a16="http://schemas.microsoft.com/office/drawing/2014/main" id="{59E5C804-0827-0447-BCB7-47D245DD3C2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363374" y="2153930"/>
            <a:ext cx="553585" cy="553585"/>
          </a:xfrm>
          <a:prstGeom prst="rect">
            <a:avLst/>
          </a:prstGeom>
        </p:spPr>
      </p:pic>
      <p:pic>
        <p:nvPicPr>
          <p:cNvPr id="14" name="Graphic 13" descr="Nose outline">
            <a:extLst>
              <a:ext uri="{FF2B5EF4-FFF2-40B4-BE49-F238E27FC236}">
                <a16:creationId xmlns:a16="http://schemas.microsoft.com/office/drawing/2014/main" id="{09D0C9F2-3460-824F-BC85-F577B31E4226}"/>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6428487" y="2648447"/>
            <a:ext cx="470669" cy="470669"/>
          </a:xfrm>
          <a:prstGeom prst="rect">
            <a:avLst/>
          </a:prstGeom>
        </p:spPr>
      </p:pic>
      <p:pic>
        <p:nvPicPr>
          <p:cNvPr id="21" name="Graphic 20" descr="Tongue outline">
            <a:extLst>
              <a:ext uri="{FF2B5EF4-FFF2-40B4-BE49-F238E27FC236}">
                <a16:creationId xmlns:a16="http://schemas.microsoft.com/office/drawing/2014/main" id="{90CF6987-256D-4644-961C-24C4F9DB52D6}"/>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6411250" y="3060047"/>
            <a:ext cx="480805" cy="480805"/>
          </a:xfrm>
          <a:prstGeom prst="rect">
            <a:avLst/>
          </a:prstGeom>
        </p:spPr>
      </p:pic>
      <p:sp>
        <p:nvSpPr>
          <p:cNvPr id="36" name="Rounded Rectangle 35">
            <a:extLst>
              <a:ext uri="{FF2B5EF4-FFF2-40B4-BE49-F238E27FC236}">
                <a16:creationId xmlns:a16="http://schemas.microsoft.com/office/drawing/2014/main" id="{F06802AD-467D-9548-AA5F-9E87D965EAA9}"/>
              </a:ext>
            </a:extLst>
          </p:cNvPr>
          <p:cNvSpPr/>
          <p:nvPr/>
        </p:nvSpPr>
        <p:spPr>
          <a:xfrm>
            <a:off x="6434856" y="3727919"/>
            <a:ext cx="3795727" cy="2472325"/>
          </a:xfrm>
          <a:prstGeom prst="roundRect">
            <a:avLst/>
          </a:prstGeom>
          <a:noFill/>
          <a:ln>
            <a:solidFill>
              <a:srgbClr val="C4838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Google Shape;1936;p19">
            <a:extLst>
              <a:ext uri="{FF2B5EF4-FFF2-40B4-BE49-F238E27FC236}">
                <a16:creationId xmlns:a16="http://schemas.microsoft.com/office/drawing/2014/main" id="{F5172BDD-67A2-5B46-82F6-1D68FBFBECFF}"/>
              </a:ext>
            </a:extLst>
          </p:cNvPr>
          <p:cNvSpPr/>
          <p:nvPr/>
        </p:nvSpPr>
        <p:spPr>
          <a:xfrm>
            <a:off x="8754123" y="4705791"/>
            <a:ext cx="1384606" cy="1341732"/>
          </a:xfrm>
          <a:custGeom>
            <a:avLst/>
            <a:gdLst/>
            <a:ahLst/>
            <a:cxnLst/>
            <a:rect l="l" t="t" r="r" b="b"/>
            <a:pathLst>
              <a:path w="89712" h="82958" extrusionOk="0">
                <a:moveTo>
                  <a:pt x="52672" y="2049"/>
                </a:moveTo>
                <a:cubicBezTo>
                  <a:pt x="40979" y="2915"/>
                  <a:pt x="28376" y="5688"/>
                  <a:pt x="19269" y="13072"/>
                </a:cubicBezTo>
                <a:cubicBezTo>
                  <a:pt x="7810" y="22364"/>
                  <a:pt x="-450" y="41692"/>
                  <a:pt x="5574" y="55159"/>
                </a:cubicBezTo>
                <a:cubicBezTo>
                  <a:pt x="12935" y="71613"/>
                  <a:pt x="33988" y="83483"/>
                  <a:pt x="52004" y="82883"/>
                </a:cubicBezTo>
                <a:cubicBezTo>
                  <a:pt x="62654" y="82528"/>
                  <a:pt x="75555" y="78169"/>
                  <a:pt x="80730" y="68854"/>
                </a:cubicBezTo>
                <a:cubicBezTo>
                  <a:pt x="89352" y="53334"/>
                  <a:pt x="86569" y="30516"/>
                  <a:pt x="76722" y="15744"/>
                </a:cubicBezTo>
                <a:cubicBezTo>
                  <a:pt x="69002" y="4163"/>
                  <a:pt x="51061" y="-2643"/>
                  <a:pt x="37641" y="1047"/>
                </a:cubicBezTo>
                <a:cubicBezTo>
                  <a:pt x="22585" y="5187"/>
                  <a:pt x="4685" y="14958"/>
                  <a:pt x="898" y="30107"/>
                </a:cubicBezTo>
                <a:cubicBezTo>
                  <a:pt x="-3402" y="47308"/>
                  <a:pt x="8934" y="71200"/>
                  <a:pt x="25616" y="77205"/>
                </a:cubicBezTo>
                <a:cubicBezTo>
                  <a:pt x="45696" y="84433"/>
                  <a:pt x="76756" y="77025"/>
                  <a:pt x="86743" y="58165"/>
                </a:cubicBezTo>
                <a:cubicBezTo>
                  <a:pt x="93824" y="44791"/>
                  <a:pt x="86932" y="25486"/>
                  <a:pt x="77390" y="13740"/>
                </a:cubicBezTo>
                <a:cubicBezTo>
                  <a:pt x="74163" y="9767"/>
                  <a:pt x="71332" y="4292"/>
                  <a:pt x="66367" y="3051"/>
                </a:cubicBezTo>
              </a:path>
            </a:pathLst>
          </a:custGeom>
          <a:noFill/>
          <a:ln w="19050" cap="rnd" cmpd="sng">
            <a:solidFill>
              <a:schemeClr val="bg2">
                <a:lumMod val="25000"/>
              </a:schemeClr>
            </a:solidFill>
            <a:prstDash val="solid"/>
            <a:round/>
            <a:headEnd type="none" w="med" len="med"/>
            <a:tailEnd type="none" w="med" len="med"/>
          </a:ln>
        </p:spPr>
      </p:sp>
      <p:sp>
        <p:nvSpPr>
          <p:cNvPr id="38" name="Google Shape;1891;p13">
            <a:extLst>
              <a:ext uri="{FF2B5EF4-FFF2-40B4-BE49-F238E27FC236}">
                <a16:creationId xmlns:a16="http://schemas.microsoft.com/office/drawing/2014/main" id="{D7046CFE-D4FD-0A44-8CA0-876E50251EE1}"/>
              </a:ext>
            </a:extLst>
          </p:cNvPr>
          <p:cNvSpPr txBox="1">
            <a:spLocks/>
          </p:cNvSpPr>
          <p:nvPr/>
        </p:nvSpPr>
        <p:spPr>
          <a:xfrm>
            <a:off x="8754123" y="5437046"/>
            <a:ext cx="1384606" cy="316172"/>
          </a:xfrm>
          <a:prstGeom prst="rect">
            <a:avLst/>
          </a:prstGeom>
          <a:ln>
            <a:noFill/>
          </a:ln>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ILLUSTRATIVE SKILL</a:t>
            </a:r>
          </a:p>
        </p:txBody>
      </p:sp>
      <p:sp>
        <p:nvSpPr>
          <p:cNvPr id="39" name="Google Shape;2191;p39">
            <a:extLst>
              <a:ext uri="{FF2B5EF4-FFF2-40B4-BE49-F238E27FC236}">
                <a16:creationId xmlns:a16="http://schemas.microsoft.com/office/drawing/2014/main" id="{3AA0516C-5231-D843-8F32-C4871067FF7F}"/>
              </a:ext>
            </a:extLst>
          </p:cNvPr>
          <p:cNvSpPr/>
          <p:nvPr/>
        </p:nvSpPr>
        <p:spPr>
          <a:xfrm>
            <a:off x="9213656" y="4878321"/>
            <a:ext cx="459620" cy="451691"/>
          </a:xfrm>
          <a:custGeom>
            <a:avLst/>
            <a:gdLst/>
            <a:ahLst/>
            <a:cxnLst/>
            <a:rect l="l" t="t" r="r" b="b"/>
            <a:pathLst>
              <a:path w="17082" h="17228" extrusionOk="0">
                <a:moveTo>
                  <a:pt x="6497" y="2993"/>
                </a:moveTo>
                <a:lnTo>
                  <a:pt x="6400" y="3042"/>
                </a:lnTo>
                <a:lnTo>
                  <a:pt x="6302" y="3090"/>
                </a:lnTo>
                <a:lnTo>
                  <a:pt x="6229" y="3212"/>
                </a:lnTo>
                <a:lnTo>
                  <a:pt x="6229" y="3285"/>
                </a:lnTo>
                <a:lnTo>
                  <a:pt x="6254" y="3334"/>
                </a:lnTo>
                <a:lnTo>
                  <a:pt x="6278" y="3407"/>
                </a:lnTo>
                <a:lnTo>
                  <a:pt x="6351" y="3455"/>
                </a:lnTo>
                <a:lnTo>
                  <a:pt x="6400" y="3480"/>
                </a:lnTo>
                <a:lnTo>
                  <a:pt x="6643" y="3480"/>
                </a:lnTo>
                <a:lnTo>
                  <a:pt x="6692" y="3504"/>
                </a:lnTo>
                <a:lnTo>
                  <a:pt x="6911" y="3504"/>
                </a:lnTo>
                <a:lnTo>
                  <a:pt x="6959" y="3480"/>
                </a:lnTo>
                <a:lnTo>
                  <a:pt x="7008" y="3455"/>
                </a:lnTo>
                <a:lnTo>
                  <a:pt x="7057" y="3407"/>
                </a:lnTo>
                <a:lnTo>
                  <a:pt x="7057" y="3334"/>
                </a:lnTo>
                <a:lnTo>
                  <a:pt x="7057" y="3212"/>
                </a:lnTo>
                <a:lnTo>
                  <a:pt x="7032" y="3163"/>
                </a:lnTo>
                <a:lnTo>
                  <a:pt x="7008" y="3115"/>
                </a:lnTo>
                <a:lnTo>
                  <a:pt x="6935" y="3042"/>
                </a:lnTo>
                <a:lnTo>
                  <a:pt x="6838" y="3017"/>
                </a:lnTo>
                <a:lnTo>
                  <a:pt x="6716" y="2993"/>
                </a:lnTo>
                <a:close/>
                <a:moveTo>
                  <a:pt x="5743" y="3236"/>
                </a:moveTo>
                <a:lnTo>
                  <a:pt x="5670" y="3261"/>
                </a:lnTo>
                <a:lnTo>
                  <a:pt x="5402" y="3358"/>
                </a:lnTo>
                <a:lnTo>
                  <a:pt x="5134" y="3480"/>
                </a:lnTo>
                <a:lnTo>
                  <a:pt x="4891" y="3601"/>
                </a:lnTo>
                <a:lnTo>
                  <a:pt x="4672" y="3747"/>
                </a:lnTo>
                <a:lnTo>
                  <a:pt x="4453" y="3918"/>
                </a:lnTo>
                <a:lnTo>
                  <a:pt x="4234" y="4088"/>
                </a:lnTo>
                <a:lnTo>
                  <a:pt x="4039" y="4283"/>
                </a:lnTo>
                <a:lnTo>
                  <a:pt x="3869" y="4477"/>
                </a:lnTo>
                <a:lnTo>
                  <a:pt x="3699" y="4696"/>
                </a:lnTo>
                <a:lnTo>
                  <a:pt x="3553" y="4940"/>
                </a:lnTo>
                <a:lnTo>
                  <a:pt x="3431" y="5159"/>
                </a:lnTo>
                <a:lnTo>
                  <a:pt x="3309" y="5402"/>
                </a:lnTo>
                <a:lnTo>
                  <a:pt x="3236" y="5670"/>
                </a:lnTo>
                <a:lnTo>
                  <a:pt x="3163" y="5937"/>
                </a:lnTo>
                <a:lnTo>
                  <a:pt x="3115" y="6229"/>
                </a:lnTo>
                <a:lnTo>
                  <a:pt x="3090" y="6497"/>
                </a:lnTo>
                <a:lnTo>
                  <a:pt x="3090" y="6546"/>
                </a:lnTo>
                <a:lnTo>
                  <a:pt x="3115" y="6594"/>
                </a:lnTo>
                <a:lnTo>
                  <a:pt x="3188" y="6667"/>
                </a:lnTo>
                <a:lnTo>
                  <a:pt x="3261" y="6716"/>
                </a:lnTo>
                <a:lnTo>
                  <a:pt x="3285" y="6716"/>
                </a:lnTo>
                <a:lnTo>
                  <a:pt x="3309" y="6692"/>
                </a:lnTo>
                <a:lnTo>
                  <a:pt x="3382" y="6667"/>
                </a:lnTo>
                <a:lnTo>
                  <a:pt x="3431" y="6594"/>
                </a:lnTo>
                <a:lnTo>
                  <a:pt x="3480" y="6546"/>
                </a:lnTo>
                <a:lnTo>
                  <a:pt x="3504" y="6473"/>
                </a:lnTo>
                <a:lnTo>
                  <a:pt x="3528" y="6156"/>
                </a:lnTo>
                <a:lnTo>
                  <a:pt x="3601" y="5864"/>
                </a:lnTo>
                <a:lnTo>
                  <a:pt x="3699" y="5597"/>
                </a:lnTo>
                <a:lnTo>
                  <a:pt x="3820" y="5353"/>
                </a:lnTo>
                <a:lnTo>
                  <a:pt x="3966" y="5086"/>
                </a:lnTo>
                <a:lnTo>
                  <a:pt x="4137" y="4867"/>
                </a:lnTo>
                <a:lnTo>
                  <a:pt x="4307" y="4623"/>
                </a:lnTo>
                <a:lnTo>
                  <a:pt x="4526" y="4429"/>
                </a:lnTo>
                <a:lnTo>
                  <a:pt x="4745" y="4234"/>
                </a:lnTo>
                <a:lnTo>
                  <a:pt x="4988" y="4088"/>
                </a:lnTo>
                <a:lnTo>
                  <a:pt x="5256" y="3942"/>
                </a:lnTo>
                <a:lnTo>
                  <a:pt x="5499" y="3796"/>
                </a:lnTo>
                <a:lnTo>
                  <a:pt x="5767" y="3699"/>
                </a:lnTo>
                <a:lnTo>
                  <a:pt x="5864" y="3650"/>
                </a:lnTo>
                <a:lnTo>
                  <a:pt x="5913" y="3577"/>
                </a:lnTo>
                <a:lnTo>
                  <a:pt x="5937" y="3504"/>
                </a:lnTo>
                <a:lnTo>
                  <a:pt x="5937" y="3407"/>
                </a:lnTo>
                <a:lnTo>
                  <a:pt x="5889" y="3334"/>
                </a:lnTo>
                <a:lnTo>
                  <a:pt x="5840" y="3285"/>
                </a:lnTo>
                <a:lnTo>
                  <a:pt x="5743" y="3236"/>
                </a:lnTo>
                <a:close/>
                <a:moveTo>
                  <a:pt x="7324" y="1971"/>
                </a:moveTo>
                <a:lnTo>
                  <a:pt x="7787" y="2020"/>
                </a:lnTo>
                <a:lnTo>
                  <a:pt x="8249" y="2141"/>
                </a:lnTo>
                <a:lnTo>
                  <a:pt x="8687" y="2312"/>
                </a:lnTo>
                <a:lnTo>
                  <a:pt x="9101" y="2506"/>
                </a:lnTo>
                <a:lnTo>
                  <a:pt x="9490" y="2774"/>
                </a:lnTo>
                <a:lnTo>
                  <a:pt x="9879" y="3066"/>
                </a:lnTo>
                <a:lnTo>
                  <a:pt x="10220" y="3431"/>
                </a:lnTo>
                <a:lnTo>
                  <a:pt x="10512" y="3820"/>
                </a:lnTo>
                <a:lnTo>
                  <a:pt x="10707" y="4088"/>
                </a:lnTo>
                <a:lnTo>
                  <a:pt x="10877" y="4380"/>
                </a:lnTo>
                <a:lnTo>
                  <a:pt x="11023" y="4696"/>
                </a:lnTo>
                <a:lnTo>
                  <a:pt x="11120" y="5013"/>
                </a:lnTo>
                <a:lnTo>
                  <a:pt x="11217" y="5329"/>
                </a:lnTo>
                <a:lnTo>
                  <a:pt x="11266" y="5645"/>
                </a:lnTo>
                <a:lnTo>
                  <a:pt x="11315" y="5986"/>
                </a:lnTo>
                <a:lnTo>
                  <a:pt x="11315" y="6302"/>
                </a:lnTo>
                <a:lnTo>
                  <a:pt x="11315" y="6643"/>
                </a:lnTo>
                <a:lnTo>
                  <a:pt x="11266" y="6959"/>
                </a:lnTo>
                <a:lnTo>
                  <a:pt x="11217" y="7300"/>
                </a:lnTo>
                <a:lnTo>
                  <a:pt x="11144" y="7616"/>
                </a:lnTo>
                <a:lnTo>
                  <a:pt x="11047" y="7932"/>
                </a:lnTo>
                <a:lnTo>
                  <a:pt x="10925" y="8249"/>
                </a:lnTo>
                <a:lnTo>
                  <a:pt x="10780" y="8565"/>
                </a:lnTo>
                <a:lnTo>
                  <a:pt x="10634" y="8857"/>
                </a:lnTo>
                <a:lnTo>
                  <a:pt x="10439" y="9173"/>
                </a:lnTo>
                <a:lnTo>
                  <a:pt x="10220" y="9490"/>
                </a:lnTo>
                <a:lnTo>
                  <a:pt x="9977" y="9757"/>
                </a:lnTo>
                <a:lnTo>
                  <a:pt x="9733" y="10025"/>
                </a:lnTo>
                <a:lnTo>
                  <a:pt x="9441" y="10268"/>
                </a:lnTo>
                <a:lnTo>
                  <a:pt x="9149" y="10487"/>
                </a:lnTo>
                <a:lnTo>
                  <a:pt x="8857" y="10682"/>
                </a:lnTo>
                <a:lnTo>
                  <a:pt x="8541" y="10852"/>
                </a:lnTo>
                <a:lnTo>
                  <a:pt x="8200" y="10998"/>
                </a:lnTo>
                <a:lnTo>
                  <a:pt x="7860" y="11120"/>
                </a:lnTo>
                <a:lnTo>
                  <a:pt x="7519" y="11193"/>
                </a:lnTo>
                <a:lnTo>
                  <a:pt x="7154" y="11242"/>
                </a:lnTo>
                <a:lnTo>
                  <a:pt x="6789" y="11266"/>
                </a:lnTo>
                <a:lnTo>
                  <a:pt x="6424" y="11242"/>
                </a:lnTo>
                <a:lnTo>
                  <a:pt x="6059" y="11193"/>
                </a:lnTo>
                <a:lnTo>
                  <a:pt x="5670" y="11096"/>
                </a:lnTo>
                <a:lnTo>
                  <a:pt x="5353" y="10998"/>
                </a:lnTo>
                <a:lnTo>
                  <a:pt x="5037" y="10877"/>
                </a:lnTo>
                <a:lnTo>
                  <a:pt x="4721" y="10731"/>
                </a:lnTo>
                <a:lnTo>
                  <a:pt x="4404" y="10560"/>
                </a:lnTo>
                <a:lnTo>
                  <a:pt x="4112" y="10390"/>
                </a:lnTo>
                <a:lnTo>
                  <a:pt x="3820" y="10171"/>
                </a:lnTo>
                <a:lnTo>
                  <a:pt x="3553" y="9952"/>
                </a:lnTo>
                <a:lnTo>
                  <a:pt x="3285" y="9733"/>
                </a:lnTo>
                <a:lnTo>
                  <a:pt x="3042" y="9490"/>
                </a:lnTo>
                <a:lnTo>
                  <a:pt x="2823" y="9222"/>
                </a:lnTo>
                <a:lnTo>
                  <a:pt x="2628" y="8930"/>
                </a:lnTo>
                <a:lnTo>
                  <a:pt x="2434" y="8638"/>
                </a:lnTo>
                <a:lnTo>
                  <a:pt x="2288" y="8346"/>
                </a:lnTo>
                <a:lnTo>
                  <a:pt x="2142" y="8030"/>
                </a:lnTo>
                <a:lnTo>
                  <a:pt x="2044" y="7689"/>
                </a:lnTo>
                <a:lnTo>
                  <a:pt x="1971" y="7349"/>
                </a:lnTo>
                <a:lnTo>
                  <a:pt x="1947" y="7057"/>
                </a:lnTo>
                <a:lnTo>
                  <a:pt x="1923" y="6765"/>
                </a:lnTo>
                <a:lnTo>
                  <a:pt x="1923" y="6497"/>
                </a:lnTo>
                <a:lnTo>
                  <a:pt x="1947" y="6205"/>
                </a:lnTo>
                <a:lnTo>
                  <a:pt x="1996" y="5937"/>
                </a:lnTo>
                <a:lnTo>
                  <a:pt x="2044" y="5670"/>
                </a:lnTo>
                <a:lnTo>
                  <a:pt x="2142" y="5402"/>
                </a:lnTo>
                <a:lnTo>
                  <a:pt x="2239" y="5159"/>
                </a:lnTo>
                <a:lnTo>
                  <a:pt x="2336" y="4915"/>
                </a:lnTo>
                <a:lnTo>
                  <a:pt x="2482" y="4672"/>
                </a:lnTo>
                <a:lnTo>
                  <a:pt x="2628" y="4429"/>
                </a:lnTo>
                <a:lnTo>
                  <a:pt x="2774" y="4210"/>
                </a:lnTo>
                <a:lnTo>
                  <a:pt x="2944" y="3991"/>
                </a:lnTo>
                <a:lnTo>
                  <a:pt x="3139" y="3772"/>
                </a:lnTo>
                <a:lnTo>
                  <a:pt x="3528" y="3382"/>
                </a:lnTo>
                <a:lnTo>
                  <a:pt x="3966" y="3017"/>
                </a:lnTo>
                <a:lnTo>
                  <a:pt x="4404" y="2701"/>
                </a:lnTo>
                <a:lnTo>
                  <a:pt x="4891" y="2409"/>
                </a:lnTo>
                <a:lnTo>
                  <a:pt x="5134" y="2287"/>
                </a:lnTo>
                <a:lnTo>
                  <a:pt x="5378" y="2166"/>
                </a:lnTo>
                <a:lnTo>
                  <a:pt x="5645" y="2117"/>
                </a:lnTo>
                <a:lnTo>
                  <a:pt x="6035" y="2068"/>
                </a:lnTo>
                <a:lnTo>
                  <a:pt x="6716" y="1995"/>
                </a:lnTo>
                <a:lnTo>
                  <a:pt x="7300" y="1995"/>
                </a:lnTo>
                <a:lnTo>
                  <a:pt x="7324" y="1971"/>
                </a:lnTo>
                <a:close/>
                <a:moveTo>
                  <a:pt x="6935" y="1533"/>
                </a:moveTo>
                <a:lnTo>
                  <a:pt x="6497" y="1582"/>
                </a:lnTo>
                <a:lnTo>
                  <a:pt x="6083" y="1679"/>
                </a:lnTo>
                <a:lnTo>
                  <a:pt x="5864" y="1703"/>
                </a:lnTo>
                <a:lnTo>
                  <a:pt x="5621" y="1752"/>
                </a:lnTo>
                <a:lnTo>
                  <a:pt x="5353" y="1825"/>
                </a:lnTo>
                <a:lnTo>
                  <a:pt x="5110" y="1922"/>
                </a:lnTo>
                <a:lnTo>
                  <a:pt x="4842" y="2044"/>
                </a:lnTo>
                <a:lnTo>
                  <a:pt x="4599" y="2166"/>
                </a:lnTo>
                <a:lnTo>
                  <a:pt x="4112" y="2458"/>
                </a:lnTo>
                <a:lnTo>
                  <a:pt x="3650" y="2774"/>
                </a:lnTo>
                <a:lnTo>
                  <a:pt x="3212" y="3115"/>
                </a:lnTo>
                <a:lnTo>
                  <a:pt x="2823" y="3504"/>
                </a:lnTo>
                <a:lnTo>
                  <a:pt x="2458" y="3918"/>
                </a:lnTo>
                <a:lnTo>
                  <a:pt x="2312" y="4161"/>
                </a:lnTo>
                <a:lnTo>
                  <a:pt x="2166" y="4380"/>
                </a:lnTo>
                <a:lnTo>
                  <a:pt x="2020" y="4623"/>
                </a:lnTo>
                <a:lnTo>
                  <a:pt x="1923" y="4867"/>
                </a:lnTo>
                <a:lnTo>
                  <a:pt x="1801" y="5110"/>
                </a:lnTo>
                <a:lnTo>
                  <a:pt x="1728" y="5378"/>
                </a:lnTo>
                <a:lnTo>
                  <a:pt x="1631" y="5645"/>
                </a:lnTo>
                <a:lnTo>
                  <a:pt x="1582" y="5913"/>
                </a:lnTo>
                <a:lnTo>
                  <a:pt x="1533" y="6181"/>
                </a:lnTo>
                <a:lnTo>
                  <a:pt x="1509" y="6473"/>
                </a:lnTo>
                <a:lnTo>
                  <a:pt x="1509" y="6765"/>
                </a:lnTo>
                <a:lnTo>
                  <a:pt x="1509" y="7057"/>
                </a:lnTo>
                <a:lnTo>
                  <a:pt x="1558" y="7349"/>
                </a:lnTo>
                <a:lnTo>
                  <a:pt x="1606" y="7640"/>
                </a:lnTo>
                <a:lnTo>
                  <a:pt x="1679" y="7932"/>
                </a:lnTo>
                <a:lnTo>
                  <a:pt x="1752" y="8224"/>
                </a:lnTo>
                <a:lnTo>
                  <a:pt x="1874" y="8492"/>
                </a:lnTo>
                <a:lnTo>
                  <a:pt x="1996" y="8760"/>
                </a:lnTo>
                <a:lnTo>
                  <a:pt x="2142" y="9027"/>
                </a:lnTo>
                <a:lnTo>
                  <a:pt x="2312" y="9295"/>
                </a:lnTo>
                <a:lnTo>
                  <a:pt x="2507" y="9538"/>
                </a:lnTo>
                <a:lnTo>
                  <a:pt x="2726" y="9782"/>
                </a:lnTo>
                <a:lnTo>
                  <a:pt x="2944" y="10001"/>
                </a:lnTo>
                <a:lnTo>
                  <a:pt x="3188" y="10195"/>
                </a:lnTo>
                <a:lnTo>
                  <a:pt x="3699" y="10585"/>
                </a:lnTo>
                <a:lnTo>
                  <a:pt x="3991" y="10779"/>
                </a:lnTo>
                <a:lnTo>
                  <a:pt x="4283" y="10950"/>
                </a:lnTo>
                <a:lnTo>
                  <a:pt x="4599" y="11120"/>
                </a:lnTo>
                <a:lnTo>
                  <a:pt x="4915" y="11266"/>
                </a:lnTo>
                <a:lnTo>
                  <a:pt x="5232" y="11412"/>
                </a:lnTo>
                <a:lnTo>
                  <a:pt x="5572" y="11509"/>
                </a:lnTo>
                <a:lnTo>
                  <a:pt x="5889" y="11607"/>
                </a:lnTo>
                <a:lnTo>
                  <a:pt x="6254" y="11680"/>
                </a:lnTo>
                <a:lnTo>
                  <a:pt x="6594" y="11704"/>
                </a:lnTo>
                <a:lnTo>
                  <a:pt x="6959" y="11728"/>
                </a:lnTo>
                <a:lnTo>
                  <a:pt x="7300" y="11680"/>
                </a:lnTo>
                <a:lnTo>
                  <a:pt x="7641" y="11631"/>
                </a:lnTo>
                <a:lnTo>
                  <a:pt x="7981" y="11534"/>
                </a:lnTo>
                <a:lnTo>
                  <a:pt x="8322" y="11436"/>
                </a:lnTo>
                <a:lnTo>
                  <a:pt x="8638" y="11290"/>
                </a:lnTo>
                <a:lnTo>
                  <a:pt x="8955" y="11120"/>
                </a:lnTo>
                <a:lnTo>
                  <a:pt x="9344" y="10877"/>
                </a:lnTo>
                <a:lnTo>
                  <a:pt x="9733" y="10609"/>
                </a:lnTo>
                <a:lnTo>
                  <a:pt x="10074" y="10293"/>
                </a:lnTo>
                <a:lnTo>
                  <a:pt x="10390" y="9976"/>
                </a:lnTo>
                <a:lnTo>
                  <a:pt x="10658" y="9611"/>
                </a:lnTo>
                <a:lnTo>
                  <a:pt x="10925" y="9222"/>
                </a:lnTo>
                <a:lnTo>
                  <a:pt x="11144" y="8808"/>
                </a:lnTo>
                <a:lnTo>
                  <a:pt x="11339" y="8395"/>
                </a:lnTo>
                <a:lnTo>
                  <a:pt x="11509" y="7957"/>
                </a:lnTo>
                <a:lnTo>
                  <a:pt x="11631" y="7519"/>
                </a:lnTo>
                <a:lnTo>
                  <a:pt x="11704" y="7081"/>
                </a:lnTo>
                <a:lnTo>
                  <a:pt x="11753" y="6619"/>
                </a:lnTo>
                <a:lnTo>
                  <a:pt x="11753" y="6156"/>
                </a:lnTo>
                <a:lnTo>
                  <a:pt x="11728" y="5694"/>
                </a:lnTo>
                <a:lnTo>
                  <a:pt x="11655" y="5256"/>
                </a:lnTo>
                <a:lnTo>
                  <a:pt x="11534" y="4794"/>
                </a:lnTo>
                <a:lnTo>
                  <a:pt x="11363" y="4404"/>
                </a:lnTo>
                <a:lnTo>
                  <a:pt x="11169" y="4015"/>
                </a:lnTo>
                <a:lnTo>
                  <a:pt x="10950" y="3650"/>
                </a:lnTo>
                <a:lnTo>
                  <a:pt x="10682" y="3285"/>
                </a:lnTo>
                <a:lnTo>
                  <a:pt x="10390" y="2969"/>
                </a:lnTo>
                <a:lnTo>
                  <a:pt x="10074" y="2677"/>
                </a:lnTo>
                <a:lnTo>
                  <a:pt x="9733" y="2409"/>
                </a:lnTo>
                <a:lnTo>
                  <a:pt x="9393" y="2166"/>
                </a:lnTo>
                <a:lnTo>
                  <a:pt x="9003" y="1971"/>
                </a:lnTo>
                <a:lnTo>
                  <a:pt x="8614" y="1801"/>
                </a:lnTo>
                <a:lnTo>
                  <a:pt x="8200" y="1655"/>
                </a:lnTo>
                <a:lnTo>
                  <a:pt x="7787" y="1582"/>
                </a:lnTo>
                <a:lnTo>
                  <a:pt x="7349" y="1533"/>
                </a:lnTo>
                <a:close/>
                <a:moveTo>
                  <a:pt x="12118" y="11558"/>
                </a:moveTo>
                <a:lnTo>
                  <a:pt x="12142" y="11582"/>
                </a:lnTo>
                <a:lnTo>
                  <a:pt x="11972" y="11777"/>
                </a:lnTo>
                <a:lnTo>
                  <a:pt x="12093" y="11631"/>
                </a:lnTo>
                <a:lnTo>
                  <a:pt x="12118" y="11558"/>
                </a:lnTo>
                <a:close/>
                <a:moveTo>
                  <a:pt x="6789" y="584"/>
                </a:moveTo>
                <a:lnTo>
                  <a:pt x="7154" y="608"/>
                </a:lnTo>
                <a:lnTo>
                  <a:pt x="7519" y="657"/>
                </a:lnTo>
                <a:lnTo>
                  <a:pt x="7884" y="706"/>
                </a:lnTo>
                <a:lnTo>
                  <a:pt x="8225" y="803"/>
                </a:lnTo>
                <a:lnTo>
                  <a:pt x="8565" y="900"/>
                </a:lnTo>
                <a:lnTo>
                  <a:pt x="8906" y="1022"/>
                </a:lnTo>
                <a:lnTo>
                  <a:pt x="9247" y="1144"/>
                </a:lnTo>
                <a:lnTo>
                  <a:pt x="9563" y="1314"/>
                </a:lnTo>
                <a:lnTo>
                  <a:pt x="9879" y="1484"/>
                </a:lnTo>
                <a:lnTo>
                  <a:pt x="10171" y="1679"/>
                </a:lnTo>
                <a:lnTo>
                  <a:pt x="10439" y="1874"/>
                </a:lnTo>
                <a:lnTo>
                  <a:pt x="10707" y="2093"/>
                </a:lnTo>
                <a:lnTo>
                  <a:pt x="10950" y="2312"/>
                </a:lnTo>
                <a:lnTo>
                  <a:pt x="11193" y="2555"/>
                </a:lnTo>
                <a:lnTo>
                  <a:pt x="11485" y="2896"/>
                </a:lnTo>
                <a:lnTo>
                  <a:pt x="11753" y="3261"/>
                </a:lnTo>
                <a:lnTo>
                  <a:pt x="11996" y="3626"/>
                </a:lnTo>
                <a:lnTo>
                  <a:pt x="12191" y="4015"/>
                </a:lnTo>
                <a:lnTo>
                  <a:pt x="12361" y="4404"/>
                </a:lnTo>
                <a:lnTo>
                  <a:pt x="12507" y="4818"/>
                </a:lnTo>
                <a:lnTo>
                  <a:pt x="12629" y="5232"/>
                </a:lnTo>
                <a:lnTo>
                  <a:pt x="12702" y="5645"/>
                </a:lnTo>
                <a:lnTo>
                  <a:pt x="12750" y="6059"/>
                </a:lnTo>
                <a:lnTo>
                  <a:pt x="12775" y="6473"/>
                </a:lnTo>
                <a:lnTo>
                  <a:pt x="12775" y="6911"/>
                </a:lnTo>
                <a:lnTo>
                  <a:pt x="12726" y="7324"/>
                </a:lnTo>
                <a:lnTo>
                  <a:pt x="12653" y="7762"/>
                </a:lnTo>
                <a:lnTo>
                  <a:pt x="12556" y="8176"/>
                </a:lnTo>
                <a:lnTo>
                  <a:pt x="12434" y="8589"/>
                </a:lnTo>
                <a:lnTo>
                  <a:pt x="12264" y="9003"/>
                </a:lnTo>
                <a:lnTo>
                  <a:pt x="12045" y="9465"/>
                </a:lnTo>
                <a:lnTo>
                  <a:pt x="11801" y="9903"/>
                </a:lnTo>
                <a:lnTo>
                  <a:pt x="11534" y="10293"/>
                </a:lnTo>
                <a:lnTo>
                  <a:pt x="11217" y="10682"/>
                </a:lnTo>
                <a:lnTo>
                  <a:pt x="10901" y="11047"/>
                </a:lnTo>
                <a:lnTo>
                  <a:pt x="10536" y="11388"/>
                </a:lnTo>
                <a:lnTo>
                  <a:pt x="10171" y="11680"/>
                </a:lnTo>
                <a:lnTo>
                  <a:pt x="9782" y="11947"/>
                </a:lnTo>
                <a:lnTo>
                  <a:pt x="9368" y="12191"/>
                </a:lnTo>
                <a:lnTo>
                  <a:pt x="8930" y="12385"/>
                </a:lnTo>
                <a:lnTo>
                  <a:pt x="8468" y="12556"/>
                </a:lnTo>
                <a:lnTo>
                  <a:pt x="8006" y="12677"/>
                </a:lnTo>
                <a:lnTo>
                  <a:pt x="7543" y="12750"/>
                </a:lnTo>
                <a:lnTo>
                  <a:pt x="7032" y="12775"/>
                </a:lnTo>
                <a:lnTo>
                  <a:pt x="6546" y="12775"/>
                </a:lnTo>
                <a:lnTo>
                  <a:pt x="6035" y="12702"/>
                </a:lnTo>
                <a:lnTo>
                  <a:pt x="5597" y="12604"/>
                </a:lnTo>
                <a:lnTo>
                  <a:pt x="5159" y="12483"/>
                </a:lnTo>
                <a:lnTo>
                  <a:pt x="4721" y="12337"/>
                </a:lnTo>
                <a:lnTo>
                  <a:pt x="4307" y="12166"/>
                </a:lnTo>
                <a:lnTo>
                  <a:pt x="3893" y="11947"/>
                </a:lnTo>
                <a:lnTo>
                  <a:pt x="3504" y="11728"/>
                </a:lnTo>
                <a:lnTo>
                  <a:pt x="3115" y="11485"/>
                </a:lnTo>
                <a:lnTo>
                  <a:pt x="2774" y="11193"/>
                </a:lnTo>
                <a:lnTo>
                  <a:pt x="2434" y="10901"/>
                </a:lnTo>
                <a:lnTo>
                  <a:pt x="2117" y="10560"/>
                </a:lnTo>
                <a:lnTo>
                  <a:pt x="1825" y="10220"/>
                </a:lnTo>
                <a:lnTo>
                  <a:pt x="1558" y="9855"/>
                </a:lnTo>
                <a:lnTo>
                  <a:pt x="1314" y="9465"/>
                </a:lnTo>
                <a:lnTo>
                  <a:pt x="1095" y="9052"/>
                </a:lnTo>
                <a:lnTo>
                  <a:pt x="925" y="8638"/>
                </a:lnTo>
                <a:lnTo>
                  <a:pt x="779" y="8200"/>
                </a:lnTo>
                <a:lnTo>
                  <a:pt x="682" y="7811"/>
                </a:lnTo>
                <a:lnTo>
                  <a:pt x="609" y="7446"/>
                </a:lnTo>
                <a:lnTo>
                  <a:pt x="560" y="7081"/>
                </a:lnTo>
                <a:lnTo>
                  <a:pt x="560" y="6716"/>
                </a:lnTo>
                <a:lnTo>
                  <a:pt x="560" y="6351"/>
                </a:lnTo>
                <a:lnTo>
                  <a:pt x="584" y="5986"/>
                </a:lnTo>
                <a:lnTo>
                  <a:pt x="633" y="5645"/>
                </a:lnTo>
                <a:lnTo>
                  <a:pt x="706" y="5305"/>
                </a:lnTo>
                <a:lnTo>
                  <a:pt x="803" y="4964"/>
                </a:lnTo>
                <a:lnTo>
                  <a:pt x="925" y="4648"/>
                </a:lnTo>
                <a:lnTo>
                  <a:pt x="1047" y="4307"/>
                </a:lnTo>
                <a:lnTo>
                  <a:pt x="1217" y="3991"/>
                </a:lnTo>
                <a:lnTo>
                  <a:pt x="1387" y="3674"/>
                </a:lnTo>
                <a:lnTo>
                  <a:pt x="1606" y="3382"/>
                </a:lnTo>
                <a:lnTo>
                  <a:pt x="1825" y="3090"/>
                </a:lnTo>
                <a:lnTo>
                  <a:pt x="2069" y="2798"/>
                </a:lnTo>
                <a:lnTo>
                  <a:pt x="2361" y="2506"/>
                </a:lnTo>
                <a:lnTo>
                  <a:pt x="2726" y="2190"/>
                </a:lnTo>
                <a:lnTo>
                  <a:pt x="3163" y="1849"/>
                </a:lnTo>
                <a:lnTo>
                  <a:pt x="3674" y="1509"/>
                </a:lnTo>
                <a:lnTo>
                  <a:pt x="4210" y="1217"/>
                </a:lnTo>
                <a:lnTo>
                  <a:pt x="4502" y="1071"/>
                </a:lnTo>
                <a:lnTo>
                  <a:pt x="4794" y="949"/>
                </a:lnTo>
                <a:lnTo>
                  <a:pt x="5110" y="852"/>
                </a:lnTo>
                <a:lnTo>
                  <a:pt x="5402" y="754"/>
                </a:lnTo>
                <a:lnTo>
                  <a:pt x="5718" y="681"/>
                </a:lnTo>
                <a:lnTo>
                  <a:pt x="6035" y="633"/>
                </a:lnTo>
                <a:lnTo>
                  <a:pt x="6400" y="608"/>
                </a:lnTo>
                <a:lnTo>
                  <a:pt x="6789" y="584"/>
                </a:lnTo>
                <a:close/>
                <a:moveTo>
                  <a:pt x="11704" y="10998"/>
                </a:moveTo>
                <a:lnTo>
                  <a:pt x="11923" y="11315"/>
                </a:lnTo>
                <a:lnTo>
                  <a:pt x="11874" y="11339"/>
                </a:lnTo>
                <a:lnTo>
                  <a:pt x="11850" y="11363"/>
                </a:lnTo>
                <a:lnTo>
                  <a:pt x="11607" y="11607"/>
                </a:lnTo>
                <a:lnTo>
                  <a:pt x="11339" y="11826"/>
                </a:lnTo>
                <a:lnTo>
                  <a:pt x="11071" y="11996"/>
                </a:lnTo>
                <a:lnTo>
                  <a:pt x="10950" y="12093"/>
                </a:lnTo>
                <a:lnTo>
                  <a:pt x="10925" y="12166"/>
                </a:lnTo>
                <a:lnTo>
                  <a:pt x="10901" y="12239"/>
                </a:lnTo>
                <a:lnTo>
                  <a:pt x="10901" y="12264"/>
                </a:lnTo>
                <a:lnTo>
                  <a:pt x="10974" y="12288"/>
                </a:lnTo>
                <a:lnTo>
                  <a:pt x="11047" y="12288"/>
                </a:lnTo>
                <a:lnTo>
                  <a:pt x="11217" y="12264"/>
                </a:lnTo>
                <a:lnTo>
                  <a:pt x="11363" y="12191"/>
                </a:lnTo>
                <a:lnTo>
                  <a:pt x="11509" y="12093"/>
                </a:lnTo>
                <a:lnTo>
                  <a:pt x="11826" y="11899"/>
                </a:lnTo>
                <a:lnTo>
                  <a:pt x="11972" y="11777"/>
                </a:lnTo>
                <a:lnTo>
                  <a:pt x="11850" y="11899"/>
                </a:lnTo>
                <a:lnTo>
                  <a:pt x="11728" y="11996"/>
                </a:lnTo>
                <a:lnTo>
                  <a:pt x="11485" y="12191"/>
                </a:lnTo>
                <a:lnTo>
                  <a:pt x="11363" y="12288"/>
                </a:lnTo>
                <a:lnTo>
                  <a:pt x="11339" y="12361"/>
                </a:lnTo>
                <a:lnTo>
                  <a:pt x="11339" y="12434"/>
                </a:lnTo>
                <a:lnTo>
                  <a:pt x="11363" y="12483"/>
                </a:lnTo>
                <a:lnTo>
                  <a:pt x="11412" y="12531"/>
                </a:lnTo>
                <a:lnTo>
                  <a:pt x="11485" y="12556"/>
                </a:lnTo>
                <a:lnTo>
                  <a:pt x="11558" y="12531"/>
                </a:lnTo>
                <a:lnTo>
                  <a:pt x="11728" y="12483"/>
                </a:lnTo>
                <a:lnTo>
                  <a:pt x="11874" y="12385"/>
                </a:lnTo>
                <a:lnTo>
                  <a:pt x="12020" y="12288"/>
                </a:lnTo>
                <a:lnTo>
                  <a:pt x="12239" y="12118"/>
                </a:lnTo>
                <a:lnTo>
                  <a:pt x="12361" y="12020"/>
                </a:lnTo>
                <a:lnTo>
                  <a:pt x="12434" y="11899"/>
                </a:lnTo>
                <a:lnTo>
                  <a:pt x="12507" y="11947"/>
                </a:lnTo>
                <a:lnTo>
                  <a:pt x="12288" y="12142"/>
                </a:lnTo>
                <a:lnTo>
                  <a:pt x="12069" y="12337"/>
                </a:lnTo>
                <a:lnTo>
                  <a:pt x="11826" y="12556"/>
                </a:lnTo>
                <a:lnTo>
                  <a:pt x="11728" y="12677"/>
                </a:lnTo>
                <a:lnTo>
                  <a:pt x="11655" y="12823"/>
                </a:lnTo>
                <a:lnTo>
                  <a:pt x="11631" y="12896"/>
                </a:lnTo>
                <a:lnTo>
                  <a:pt x="11680" y="12969"/>
                </a:lnTo>
                <a:lnTo>
                  <a:pt x="11753" y="12994"/>
                </a:lnTo>
                <a:lnTo>
                  <a:pt x="11826" y="12994"/>
                </a:lnTo>
                <a:lnTo>
                  <a:pt x="11972" y="12945"/>
                </a:lnTo>
                <a:lnTo>
                  <a:pt x="12118" y="12848"/>
                </a:lnTo>
                <a:lnTo>
                  <a:pt x="12385" y="12629"/>
                </a:lnTo>
                <a:lnTo>
                  <a:pt x="12604" y="12458"/>
                </a:lnTo>
                <a:lnTo>
                  <a:pt x="12823" y="12264"/>
                </a:lnTo>
                <a:lnTo>
                  <a:pt x="12872" y="12312"/>
                </a:lnTo>
                <a:lnTo>
                  <a:pt x="12604" y="12702"/>
                </a:lnTo>
                <a:lnTo>
                  <a:pt x="12483" y="12848"/>
                </a:lnTo>
                <a:lnTo>
                  <a:pt x="12361" y="12969"/>
                </a:lnTo>
                <a:lnTo>
                  <a:pt x="12215" y="13067"/>
                </a:lnTo>
                <a:lnTo>
                  <a:pt x="12093" y="13213"/>
                </a:lnTo>
                <a:lnTo>
                  <a:pt x="12093" y="13261"/>
                </a:lnTo>
                <a:lnTo>
                  <a:pt x="12093" y="13310"/>
                </a:lnTo>
                <a:lnTo>
                  <a:pt x="12118" y="13334"/>
                </a:lnTo>
                <a:lnTo>
                  <a:pt x="12166" y="13359"/>
                </a:lnTo>
                <a:lnTo>
                  <a:pt x="12312" y="13359"/>
                </a:lnTo>
                <a:lnTo>
                  <a:pt x="12458" y="13334"/>
                </a:lnTo>
                <a:lnTo>
                  <a:pt x="12604" y="13261"/>
                </a:lnTo>
                <a:lnTo>
                  <a:pt x="12750" y="13140"/>
                </a:lnTo>
                <a:lnTo>
                  <a:pt x="12896" y="13042"/>
                </a:lnTo>
                <a:lnTo>
                  <a:pt x="12994" y="12896"/>
                </a:lnTo>
                <a:lnTo>
                  <a:pt x="13115" y="12750"/>
                </a:lnTo>
                <a:lnTo>
                  <a:pt x="13188" y="12604"/>
                </a:lnTo>
                <a:lnTo>
                  <a:pt x="13505" y="12872"/>
                </a:lnTo>
                <a:lnTo>
                  <a:pt x="13407" y="12945"/>
                </a:lnTo>
                <a:lnTo>
                  <a:pt x="13310" y="13018"/>
                </a:lnTo>
                <a:lnTo>
                  <a:pt x="13115" y="13213"/>
                </a:lnTo>
                <a:lnTo>
                  <a:pt x="12896" y="13359"/>
                </a:lnTo>
                <a:lnTo>
                  <a:pt x="12677" y="13529"/>
                </a:lnTo>
                <a:lnTo>
                  <a:pt x="12653" y="13553"/>
                </a:lnTo>
                <a:lnTo>
                  <a:pt x="12629" y="13602"/>
                </a:lnTo>
                <a:lnTo>
                  <a:pt x="12653" y="13651"/>
                </a:lnTo>
                <a:lnTo>
                  <a:pt x="12677" y="13699"/>
                </a:lnTo>
                <a:lnTo>
                  <a:pt x="12750" y="13724"/>
                </a:lnTo>
                <a:lnTo>
                  <a:pt x="12848" y="13748"/>
                </a:lnTo>
                <a:lnTo>
                  <a:pt x="12921" y="13748"/>
                </a:lnTo>
                <a:lnTo>
                  <a:pt x="12994" y="13724"/>
                </a:lnTo>
                <a:lnTo>
                  <a:pt x="13140" y="13651"/>
                </a:lnTo>
                <a:lnTo>
                  <a:pt x="13286" y="13578"/>
                </a:lnTo>
                <a:lnTo>
                  <a:pt x="13407" y="13480"/>
                </a:lnTo>
                <a:lnTo>
                  <a:pt x="13553" y="13383"/>
                </a:lnTo>
                <a:lnTo>
                  <a:pt x="13675" y="13237"/>
                </a:lnTo>
                <a:lnTo>
                  <a:pt x="13724" y="13164"/>
                </a:lnTo>
                <a:lnTo>
                  <a:pt x="13748" y="13091"/>
                </a:lnTo>
                <a:lnTo>
                  <a:pt x="13943" y="13286"/>
                </a:lnTo>
                <a:lnTo>
                  <a:pt x="13918" y="13286"/>
                </a:lnTo>
                <a:lnTo>
                  <a:pt x="13772" y="13383"/>
                </a:lnTo>
                <a:lnTo>
                  <a:pt x="13675" y="13505"/>
                </a:lnTo>
                <a:lnTo>
                  <a:pt x="13456" y="13748"/>
                </a:lnTo>
                <a:lnTo>
                  <a:pt x="13237" y="13967"/>
                </a:lnTo>
                <a:lnTo>
                  <a:pt x="13140" y="14064"/>
                </a:lnTo>
                <a:lnTo>
                  <a:pt x="13067" y="14210"/>
                </a:lnTo>
                <a:lnTo>
                  <a:pt x="13042" y="14235"/>
                </a:lnTo>
                <a:lnTo>
                  <a:pt x="13067" y="14259"/>
                </a:lnTo>
                <a:lnTo>
                  <a:pt x="13067" y="14308"/>
                </a:lnTo>
                <a:lnTo>
                  <a:pt x="13115" y="14308"/>
                </a:lnTo>
                <a:lnTo>
                  <a:pt x="13261" y="14259"/>
                </a:lnTo>
                <a:lnTo>
                  <a:pt x="13407" y="14210"/>
                </a:lnTo>
                <a:lnTo>
                  <a:pt x="13651" y="14040"/>
                </a:lnTo>
                <a:lnTo>
                  <a:pt x="13797" y="13918"/>
                </a:lnTo>
                <a:lnTo>
                  <a:pt x="13943" y="13797"/>
                </a:lnTo>
                <a:lnTo>
                  <a:pt x="14064" y="13626"/>
                </a:lnTo>
                <a:lnTo>
                  <a:pt x="14137" y="13480"/>
                </a:lnTo>
                <a:lnTo>
                  <a:pt x="14332" y="13675"/>
                </a:lnTo>
                <a:lnTo>
                  <a:pt x="14186" y="13918"/>
                </a:lnTo>
                <a:lnTo>
                  <a:pt x="14089" y="14040"/>
                </a:lnTo>
                <a:lnTo>
                  <a:pt x="13991" y="14137"/>
                </a:lnTo>
                <a:lnTo>
                  <a:pt x="13870" y="14235"/>
                </a:lnTo>
                <a:lnTo>
                  <a:pt x="13748" y="14308"/>
                </a:lnTo>
                <a:lnTo>
                  <a:pt x="13626" y="14381"/>
                </a:lnTo>
                <a:lnTo>
                  <a:pt x="13505" y="14454"/>
                </a:lnTo>
                <a:lnTo>
                  <a:pt x="13505" y="14502"/>
                </a:lnTo>
                <a:lnTo>
                  <a:pt x="13480" y="14527"/>
                </a:lnTo>
                <a:lnTo>
                  <a:pt x="13505" y="14600"/>
                </a:lnTo>
                <a:lnTo>
                  <a:pt x="13602" y="14648"/>
                </a:lnTo>
                <a:lnTo>
                  <a:pt x="13675" y="14673"/>
                </a:lnTo>
                <a:lnTo>
                  <a:pt x="13772" y="14673"/>
                </a:lnTo>
                <a:lnTo>
                  <a:pt x="13894" y="14648"/>
                </a:lnTo>
                <a:lnTo>
                  <a:pt x="14089" y="14551"/>
                </a:lnTo>
                <a:lnTo>
                  <a:pt x="14235" y="14454"/>
                </a:lnTo>
                <a:lnTo>
                  <a:pt x="14356" y="14356"/>
                </a:lnTo>
                <a:lnTo>
                  <a:pt x="14454" y="14235"/>
                </a:lnTo>
                <a:lnTo>
                  <a:pt x="14575" y="14113"/>
                </a:lnTo>
                <a:lnTo>
                  <a:pt x="14648" y="13967"/>
                </a:lnTo>
                <a:lnTo>
                  <a:pt x="14867" y="14210"/>
                </a:lnTo>
                <a:lnTo>
                  <a:pt x="14843" y="14210"/>
                </a:lnTo>
                <a:lnTo>
                  <a:pt x="14721" y="14259"/>
                </a:lnTo>
                <a:lnTo>
                  <a:pt x="14624" y="14332"/>
                </a:lnTo>
                <a:lnTo>
                  <a:pt x="14454" y="14527"/>
                </a:lnTo>
                <a:lnTo>
                  <a:pt x="14235" y="14746"/>
                </a:lnTo>
                <a:lnTo>
                  <a:pt x="14113" y="14867"/>
                </a:lnTo>
                <a:lnTo>
                  <a:pt x="13991" y="14940"/>
                </a:lnTo>
                <a:lnTo>
                  <a:pt x="13967" y="14989"/>
                </a:lnTo>
                <a:lnTo>
                  <a:pt x="13967" y="15038"/>
                </a:lnTo>
                <a:lnTo>
                  <a:pt x="14016" y="15086"/>
                </a:lnTo>
                <a:lnTo>
                  <a:pt x="14064" y="15086"/>
                </a:lnTo>
                <a:lnTo>
                  <a:pt x="14356" y="15013"/>
                </a:lnTo>
                <a:lnTo>
                  <a:pt x="14478" y="14940"/>
                </a:lnTo>
                <a:lnTo>
                  <a:pt x="14624" y="14867"/>
                </a:lnTo>
                <a:lnTo>
                  <a:pt x="14867" y="14648"/>
                </a:lnTo>
                <a:lnTo>
                  <a:pt x="14965" y="14527"/>
                </a:lnTo>
                <a:lnTo>
                  <a:pt x="15038" y="14405"/>
                </a:lnTo>
                <a:lnTo>
                  <a:pt x="15038" y="14381"/>
                </a:lnTo>
                <a:lnTo>
                  <a:pt x="15330" y="14673"/>
                </a:lnTo>
                <a:lnTo>
                  <a:pt x="15111" y="14867"/>
                </a:lnTo>
                <a:lnTo>
                  <a:pt x="14892" y="15062"/>
                </a:lnTo>
                <a:lnTo>
                  <a:pt x="14648" y="15232"/>
                </a:lnTo>
                <a:lnTo>
                  <a:pt x="14527" y="15330"/>
                </a:lnTo>
                <a:lnTo>
                  <a:pt x="14429" y="15427"/>
                </a:lnTo>
                <a:lnTo>
                  <a:pt x="14405" y="15451"/>
                </a:lnTo>
                <a:lnTo>
                  <a:pt x="14405" y="15500"/>
                </a:lnTo>
                <a:lnTo>
                  <a:pt x="14429" y="15524"/>
                </a:lnTo>
                <a:lnTo>
                  <a:pt x="14454" y="15549"/>
                </a:lnTo>
                <a:lnTo>
                  <a:pt x="14624" y="15573"/>
                </a:lnTo>
                <a:lnTo>
                  <a:pt x="14770" y="15549"/>
                </a:lnTo>
                <a:lnTo>
                  <a:pt x="14940" y="15476"/>
                </a:lnTo>
                <a:lnTo>
                  <a:pt x="15086" y="15378"/>
                </a:lnTo>
                <a:lnTo>
                  <a:pt x="15232" y="15281"/>
                </a:lnTo>
                <a:lnTo>
                  <a:pt x="15354" y="15159"/>
                </a:lnTo>
                <a:lnTo>
                  <a:pt x="15573" y="14916"/>
                </a:lnTo>
                <a:lnTo>
                  <a:pt x="15743" y="15111"/>
                </a:lnTo>
                <a:lnTo>
                  <a:pt x="15476" y="15378"/>
                </a:lnTo>
                <a:lnTo>
                  <a:pt x="15330" y="15476"/>
                </a:lnTo>
                <a:lnTo>
                  <a:pt x="15184" y="15573"/>
                </a:lnTo>
                <a:lnTo>
                  <a:pt x="15038" y="15670"/>
                </a:lnTo>
                <a:lnTo>
                  <a:pt x="14892" y="15792"/>
                </a:lnTo>
                <a:lnTo>
                  <a:pt x="14843" y="15840"/>
                </a:lnTo>
                <a:lnTo>
                  <a:pt x="14867" y="15913"/>
                </a:lnTo>
                <a:lnTo>
                  <a:pt x="14892" y="15986"/>
                </a:lnTo>
                <a:lnTo>
                  <a:pt x="14940" y="16011"/>
                </a:lnTo>
                <a:lnTo>
                  <a:pt x="15038" y="16035"/>
                </a:lnTo>
                <a:lnTo>
                  <a:pt x="15159" y="16011"/>
                </a:lnTo>
                <a:lnTo>
                  <a:pt x="15354" y="15962"/>
                </a:lnTo>
                <a:lnTo>
                  <a:pt x="15524" y="15865"/>
                </a:lnTo>
                <a:lnTo>
                  <a:pt x="15695" y="15767"/>
                </a:lnTo>
                <a:lnTo>
                  <a:pt x="15889" y="15597"/>
                </a:lnTo>
                <a:lnTo>
                  <a:pt x="16060" y="15427"/>
                </a:lnTo>
                <a:lnTo>
                  <a:pt x="16352" y="15694"/>
                </a:lnTo>
                <a:lnTo>
                  <a:pt x="16181" y="15865"/>
                </a:lnTo>
                <a:lnTo>
                  <a:pt x="16011" y="16011"/>
                </a:lnTo>
                <a:lnTo>
                  <a:pt x="15743" y="16157"/>
                </a:lnTo>
                <a:lnTo>
                  <a:pt x="15500" y="16303"/>
                </a:lnTo>
                <a:lnTo>
                  <a:pt x="15451" y="16327"/>
                </a:lnTo>
                <a:lnTo>
                  <a:pt x="15451" y="16376"/>
                </a:lnTo>
                <a:lnTo>
                  <a:pt x="15476" y="16400"/>
                </a:lnTo>
                <a:lnTo>
                  <a:pt x="15524" y="16424"/>
                </a:lnTo>
                <a:lnTo>
                  <a:pt x="15719" y="16424"/>
                </a:lnTo>
                <a:lnTo>
                  <a:pt x="15889" y="16449"/>
                </a:lnTo>
                <a:lnTo>
                  <a:pt x="16084" y="16400"/>
                </a:lnTo>
                <a:lnTo>
                  <a:pt x="16254" y="16351"/>
                </a:lnTo>
                <a:lnTo>
                  <a:pt x="16400" y="16254"/>
                </a:lnTo>
                <a:lnTo>
                  <a:pt x="16522" y="16157"/>
                </a:lnTo>
                <a:lnTo>
                  <a:pt x="16498" y="16254"/>
                </a:lnTo>
                <a:lnTo>
                  <a:pt x="16400" y="16376"/>
                </a:lnTo>
                <a:lnTo>
                  <a:pt x="16279" y="16473"/>
                </a:lnTo>
                <a:lnTo>
                  <a:pt x="16133" y="16546"/>
                </a:lnTo>
                <a:lnTo>
                  <a:pt x="15987" y="16619"/>
                </a:lnTo>
                <a:lnTo>
                  <a:pt x="15768" y="16668"/>
                </a:lnTo>
                <a:lnTo>
                  <a:pt x="15451" y="16765"/>
                </a:lnTo>
                <a:lnTo>
                  <a:pt x="15427" y="16692"/>
                </a:lnTo>
                <a:lnTo>
                  <a:pt x="15354" y="16643"/>
                </a:lnTo>
                <a:lnTo>
                  <a:pt x="15208" y="16546"/>
                </a:lnTo>
                <a:lnTo>
                  <a:pt x="15062" y="16400"/>
                </a:lnTo>
                <a:lnTo>
                  <a:pt x="14770" y="16132"/>
                </a:lnTo>
                <a:lnTo>
                  <a:pt x="14016" y="15524"/>
                </a:lnTo>
                <a:lnTo>
                  <a:pt x="13626" y="15159"/>
                </a:lnTo>
                <a:lnTo>
                  <a:pt x="13261" y="14770"/>
                </a:lnTo>
                <a:lnTo>
                  <a:pt x="12556" y="14016"/>
                </a:lnTo>
                <a:lnTo>
                  <a:pt x="12312" y="13772"/>
                </a:lnTo>
                <a:lnTo>
                  <a:pt x="12045" y="13553"/>
                </a:lnTo>
                <a:lnTo>
                  <a:pt x="11485" y="13140"/>
                </a:lnTo>
                <a:lnTo>
                  <a:pt x="11217" y="12921"/>
                </a:lnTo>
                <a:lnTo>
                  <a:pt x="10950" y="12677"/>
                </a:lnTo>
                <a:lnTo>
                  <a:pt x="10707" y="12434"/>
                </a:lnTo>
                <a:lnTo>
                  <a:pt x="10512" y="12166"/>
                </a:lnTo>
                <a:lnTo>
                  <a:pt x="10828" y="11899"/>
                </a:lnTo>
                <a:lnTo>
                  <a:pt x="11144" y="11607"/>
                </a:lnTo>
                <a:lnTo>
                  <a:pt x="11436" y="11315"/>
                </a:lnTo>
                <a:lnTo>
                  <a:pt x="11704" y="10998"/>
                </a:lnTo>
                <a:close/>
                <a:moveTo>
                  <a:pt x="6400" y="0"/>
                </a:moveTo>
                <a:lnTo>
                  <a:pt x="5791" y="73"/>
                </a:lnTo>
                <a:lnTo>
                  <a:pt x="5183" y="170"/>
                </a:lnTo>
                <a:lnTo>
                  <a:pt x="4891" y="243"/>
                </a:lnTo>
                <a:lnTo>
                  <a:pt x="4599" y="341"/>
                </a:lnTo>
                <a:lnTo>
                  <a:pt x="4258" y="462"/>
                </a:lnTo>
                <a:lnTo>
                  <a:pt x="3918" y="633"/>
                </a:lnTo>
                <a:lnTo>
                  <a:pt x="3601" y="827"/>
                </a:lnTo>
                <a:lnTo>
                  <a:pt x="3285" y="1022"/>
                </a:lnTo>
                <a:lnTo>
                  <a:pt x="2969" y="1241"/>
                </a:lnTo>
                <a:lnTo>
                  <a:pt x="2677" y="1484"/>
                </a:lnTo>
                <a:lnTo>
                  <a:pt x="2117" y="1971"/>
                </a:lnTo>
                <a:lnTo>
                  <a:pt x="1850" y="2239"/>
                </a:lnTo>
                <a:lnTo>
                  <a:pt x="1606" y="2506"/>
                </a:lnTo>
                <a:lnTo>
                  <a:pt x="1363" y="2798"/>
                </a:lnTo>
                <a:lnTo>
                  <a:pt x="1168" y="3066"/>
                </a:lnTo>
                <a:lnTo>
                  <a:pt x="949" y="3382"/>
                </a:lnTo>
                <a:lnTo>
                  <a:pt x="779" y="3699"/>
                </a:lnTo>
                <a:lnTo>
                  <a:pt x="609" y="4015"/>
                </a:lnTo>
                <a:lnTo>
                  <a:pt x="463" y="4331"/>
                </a:lnTo>
                <a:lnTo>
                  <a:pt x="341" y="4672"/>
                </a:lnTo>
                <a:lnTo>
                  <a:pt x="244" y="5013"/>
                </a:lnTo>
                <a:lnTo>
                  <a:pt x="146" y="5353"/>
                </a:lnTo>
                <a:lnTo>
                  <a:pt x="73" y="5718"/>
                </a:lnTo>
                <a:lnTo>
                  <a:pt x="25" y="6083"/>
                </a:lnTo>
                <a:lnTo>
                  <a:pt x="0" y="6448"/>
                </a:lnTo>
                <a:lnTo>
                  <a:pt x="0" y="6813"/>
                </a:lnTo>
                <a:lnTo>
                  <a:pt x="0" y="7203"/>
                </a:lnTo>
                <a:lnTo>
                  <a:pt x="25" y="7592"/>
                </a:lnTo>
                <a:lnTo>
                  <a:pt x="98" y="7957"/>
                </a:lnTo>
                <a:lnTo>
                  <a:pt x="171" y="8346"/>
                </a:lnTo>
                <a:lnTo>
                  <a:pt x="268" y="8711"/>
                </a:lnTo>
                <a:lnTo>
                  <a:pt x="390" y="9076"/>
                </a:lnTo>
                <a:lnTo>
                  <a:pt x="560" y="9441"/>
                </a:lnTo>
                <a:lnTo>
                  <a:pt x="730" y="9782"/>
                </a:lnTo>
                <a:lnTo>
                  <a:pt x="925" y="10122"/>
                </a:lnTo>
                <a:lnTo>
                  <a:pt x="1168" y="10463"/>
                </a:lnTo>
                <a:lnTo>
                  <a:pt x="1436" y="10804"/>
                </a:lnTo>
                <a:lnTo>
                  <a:pt x="1704" y="11096"/>
                </a:lnTo>
                <a:lnTo>
                  <a:pt x="1996" y="11363"/>
                </a:lnTo>
                <a:lnTo>
                  <a:pt x="2312" y="11631"/>
                </a:lnTo>
                <a:lnTo>
                  <a:pt x="2628" y="11874"/>
                </a:lnTo>
                <a:lnTo>
                  <a:pt x="2969" y="12093"/>
                </a:lnTo>
                <a:lnTo>
                  <a:pt x="3334" y="12312"/>
                </a:lnTo>
                <a:lnTo>
                  <a:pt x="3747" y="12531"/>
                </a:lnTo>
                <a:lnTo>
                  <a:pt x="4161" y="12726"/>
                </a:lnTo>
                <a:lnTo>
                  <a:pt x="4599" y="12896"/>
                </a:lnTo>
                <a:lnTo>
                  <a:pt x="5037" y="13042"/>
                </a:lnTo>
                <a:lnTo>
                  <a:pt x="5499" y="13164"/>
                </a:lnTo>
                <a:lnTo>
                  <a:pt x="5937" y="13261"/>
                </a:lnTo>
                <a:lnTo>
                  <a:pt x="6400" y="13334"/>
                </a:lnTo>
                <a:lnTo>
                  <a:pt x="6862" y="13383"/>
                </a:lnTo>
                <a:lnTo>
                  <a:pt x="7324" y="13383"/>
                </a:lnTo>
                <a:lnTo>
                  <a:pt x="7787" y="13334"/>
                </a:lnTo>
                <a:lnTo>
                  <a:pt x="8225" y="13261"/>
                </a:lnTo>
                <a:lnTo>
                  <a:pt x="8638" y="13140"/>
                </a:lnTo>
                <a:lnTo>
                  <a:pt x="9076" y="12994"/>
                </a:lnTo>
                <a:lnTo>
                  <a:pt x="9466" y="12799"/>
                </a:lnTo>
                <a:lnTo>
                  <a:pt x="9879" y="12580"/>
                </a:lnTo>
                <a:lnTo>
                  <a:pt x="10269" y="12337"/>
                </a:lnTo>
                <a:lnTo>
                  <a:pt x="10293" y="12458"/>
                </a:lnTo>
                <a:lnTo>
                  <a:pt x="10317" y="12580"/>
                </a:lnTo>
                <a:lnTo>
                  <a:pt x="10390" y="12677"/>
                </a:lnTo>
                <a:lnTo>
                  <a:pt x="10463" y="12775"/>
                </a:lnTo>
                <a:lnTo>
                  <a:pt x="10658" y="12969"/>
                </a:lnTo>
                <a:lnTo>
                  <a:pt x="10828" y="13140"/>
                </a:lnTo>
                <a:lnTo>
                  <a:pt x="11120" y="13383"/>
                </a:lnTo>
                <a:lnTo>
                  <a:pt x="11412" y="13602"/>
                </a:lnTo>
                <a:lnTo>
                  <a:pt x="11704" y="13845"/>
                </a:lnTo>
                <a:lnTo>
                  <a:pt x="11972" y="14089"/>
                </a:lnTo>
                <a:lnTo>
                  <a:pt x="12385" y="14502"/>
                </a:lnTo>
                <a:lnTo>
                  <a:pt x="12775" y="14916"/>
                </a:lnTo>
                <a:lnTo>
                  <a:pt x="13164" y="15330"/>
                </a:lnTo>
                <a:lnTo>
                  <a:pt x="13553" y="15743"/>
                </a:lnTo>
                <a:lnTo>
                  <a:pt x="13772" y="15938"/>
                </a:lnTo>
                <a:lnTo>
                  <a:pt x="13991" y="16132"/>
                </a:lnTo>
                <a:lnTo>
                  <a:pt x="14429" y="16473"/>
                </a:lnTo>
                <a:lnTo>
                  <a:pt x="14770" y="16789"/>
                </a:lnTo>
                <a:lnTo>
                  <a:pt x="14916" y="16935"/>
                </a:lnTo>
                <a:lnTo>
                  <a:pt x="15111" y="17081"/>
                </a:lnTo>
                <a:lnTo>
                  <a:pt x="15184" y="17106"/>
                </a:lnTo>
                <a:lnTo>
                  <a:pt x="15232" y="17154"/>
                </a:lnTo>
                <a:lnTo>
                  <a:pt x="15305" y="17179"/>
                </a:lnTo>
                <a:lnTo>
                  <a:pt x="15451" y="17227"/>
                </a:lnTo>
                <a:lnTo>
                  <a:pt x="15646" y="17203"/>
                </a:lnTo>
                <a:lnTo>
                  <a:pt x="15841" y="17179"/>
                </a:lnTo>
                <a:lnTo>
                  <a:pt x="16035" y="17106"/>
                </a:lnTo>
                <a:lnTo>
                  <a:pt x="16230" y="17033"/>
                </a:lnTo>
                <a:lnTo>
                  <a:pt x="16498" y="16911"/>
                </a:lnTo>
                <a:lnTo>
                  <a:pt x="16644" y="16814"/>
                </a:lnTo>
                <a:lnTo>
                  <a:pt x="16790" y="16668"/>
                </a:lnTo>
                <a:lnTo>
                  <a:pt x="16911" y="16497"/>
                </a:lnTo>
                <a:lnTo>
                  <a:pt x="17009" y="16327"/>
                </a:lnTo>
                <a:lnTo>
                  <a:pt x="17057" y="16132"/>
                </a:lnTo>
                <a:lnTo>
                  <a:pt x="17082" y="15938"/>
                </a:lnTo>
                <a:lnTo>
                  <a:pt x="17057" y="15840"/>
                </a:lnTo>
                <a:lnTo>
                  <a:pt x="17033" y="15767"/>
                </a:lnTo>
                <a:lnTo>
                  <a:pt x="17009" y="15670"/>
                </a:lnTo>
                <a:lnTo>
                  <a:pt x="16936" y="15597"/>
                </a:lnTo>
                <a:lnTo>
                  <a:pt x="16887" y="15549"/>
                </a:lnTo>
                <a:lnTo>
                  <a:pt x="15500" y="14137"/>
                </a:lnTo>
                <a:lnTo>
                  <a:pt x="14819" y="13432"/>
                </a:lnTo>
                <a:lnTo>
                  <a:pt x="14089" y="12750"/>
                </a:lnTo>
                <a:lnTo>
                  <a:pt x="13772" y="12458"/>
                </a:lnTo>
                <a:lnTo>
                  <a:pt x="13432" y="12166"/>
                </a:lnTo>
                <a:lnTo>
                  <a:pt x="13091" y="11899"/>
                </a:lnTo>
                <a:lnTo>
                  <a:pt x="12775" y="11582"/>
                </a:lnTo>
                <a:lnTo>
                  <a:pt x="12580" y="11363"/>
                </a:lnTo>
                <a:lnTo>
                  <a:pt x="12385" y="11120"/>
                </a:lnTo>
                <a:lnTo>
                  <a:pt x="12166" y="10901"/>
                </a:lnTo>
                <a:lnTo>
                  <a:pt x="12045" y="10804"/>
                </a:lnTo>
                <a:lnTo>
                  <a:pt x="11923" y="10706"/>
                </a:lnTo>
                <a:lnTo>
                  <a:pt x="12191" y="10317"/>
                </a:lnTo>
                <a:lnTo>
                  <a:pt x="12434" y="9928"/>
                </a:lnTo>
                <a:lnTo>
                  <a:pt x="12629" y="9490"/>
                </a:lnTo>
                <a:lnTo>
                  <a:pt x="12823" y="9076"/>
                </a:lnTo>
                <a:lnTo>
                  <a:pt x="12969" y="8614"/>
                </a:lnTo>
                <a:lnTo>
                  <a:pt x="13091" y="8176"/>
                </a:lnTo>
                <a:lnTo>
                  <a:pt x="13188" y="7713"/>
                </a:lnTo>
                <a:lnTo>
                  <a:pt x="13261" y="7251"/>
                </a:lnTo>
                <a:lnTo>
                  <a:pt x="13310" y="6765"/>
                </a:lnTo>
                <a:lnTo>
                  <a:pt x="13310" y="6302"/>
                </a:lnTo>
                <a:lnTo>
                  <a:pt x="13286" y="5840"/>
                </a:lnTo>
                <a:lnTo>
                  <a:pt x="13237" y="5378"/>
                </a:lnTo>
                <a:lnTo>
                  <a:pt x="13164" y="4891"/>
                </a:lnTo>
                <a:lnTo>
                  <a:pt x="13042" y="4453"/>
                </a:lnTo>
                <a:lnTo>
                  <a:pt x="12896" y="3991"/>
                </a:lnTo>
                <a:lnTo>
                  <a:pt x="12702" y="3553"/>
                </a:lnTo>
                <a:lnTo>
                  <a:pt x="12580" y="3285"/>
                </a:lnTo>
                <a:lnTo>
                  <a:pt x="12434" y="3042"/>
                </a:lnTo>
                <a:lnTo>
                  <a:pt x="12288" y="2798"/>
                </a:lnTo>
                <a:lnTo>
                  <a:pt x="12118" y="2579"/>
                </a:lnTo>
                <a:lnTo>
                  <a:pt x="11753" y="2141"/>
                </a:lnTo>
                <a:lnTo>
                  <a:pt x="11339" y="1728"/>
                </a:lnTo>
                <a:lnTo>
                  <a:pt x="10901" y="1363"/>
                </a:lnTo>
                <a:lnTo>
                  <a:pt x="10415" y="1046"/>
                </a:lnTo>
                <a:lnTo>
                  <a:pt x="9904" y="754"/>
                </a:lnTo>
                <a:lnTo>
                  <a:pt x="9368" y="511"/>
                </a:lnTo>
                <a:lnTo>
                  <a:pt x="8784" y="316"/>
                </a:lnTo>
                <a:lnTo>
                  <a:pt x="8225" y="170"/>
                </a:lnTo>
                <a:lnTo>
                  <a:pt x="7616" y="73"/>
                </a:lnTo>
                <a:lnTo>
                  <a:pt x="7008" y="0"/>
                </a:lnTo>
                <a:close/>
              </a:path>
            </a:pathLst>
          </a:custGeom>
          <a:noFill/>
          <a:ln>
            <a:solidFill>
              <a:schemeClr val="bg2">
                <a:lumMod val="25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1891;p13">
            <a:extLst>
              <a:ext uri="{FF2B5EF4-FFF2-40B4-BE49-F238E27FC236}">
                <a16:creationId xmlns:a16="http://schemas.microsoft.com/office/drawing/2014/main" id="{4FA96458-D64D-BA45-B010-C3E1A1CA8B5E}"/>
              </a:ext>
            </a:extLst>
          </p:cNvPr>
          <p:cNvSpPr txBox="1">
            <a:spLocks/>
          </p:cNvSpPr>
          <p:nvPr/>
        </p:nvSpPr>
        <p:spPr>
          <a:xfrm>
            <a:off x="6499454" y="3815646"/>
            <a:ext cx="3795727" cy="971279"/>
          </a:xfrm>
          <a:prstGeom prst="rect">
            <a:avLst/>
          </a:prstGeom>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 sz="1400" dirty="0">
                <a:solidFill>
                  <a:schemeClr val="accent2">
                    <a:lumMod val="50000"/>
                  </a:schemeClr>
                </a:solidFill>
                <a:latin typeface="Chalkboard" panose="03050602040202020205" pitchFamily="66" charset="77"/>
                <a:ea typeface="Bodoni Ornaments" pitchFamily="2" charset="0"/>
                <a:cs typeface="Biome" panose="020B0604020202020204" pitchFamily="34" charset="0"/>
              </a:rPr>
              <a:t>In mindfulness </a:t>
            </a:r>
            <a:r>
              <a:rPr lang="en-CA" sz="1400" dirty="0">
                <a:solidFill>
                  <a:schemeClr val="accent2">
                    <a:lumMod val="50000"/>
                  </a:schemeClr>
                </a:solidFill>
                <a:latin typeface="Chalkboard" panose="03050602040202020205" pitchFamily="66" charset="77"/>
                <a:ea typeface="Bodoni Ornaments" pitchFamily="2" charset="0"/>
                <a:cs typeface="Biome" panose="020B0604020202020204" pitchFamily="34" charset="0"/>
              </a:rPr>
              <a:t>you might learn to breath in through your nose, noticing the gentle rise of your belly, and out through your mouth.</a:t>
            </a:r>
          </a:p>
        </p:txBody>
      </p:sp>
      <p:pic>
        <p:nvPicPr>
          <p:cNvPr id="23" name="Picture 22">
            <a:extLst>
              <a:ext uri="{FF2B5EF4-FFF2-40B4-BE49-F238E27FC236}">
                <a16:creationId xmlns:a16="http://schemas.microsoft.com/office/drawing/2014/main" id="{81B3783C-C60F-714A-B94E-A2E6252A6E29}"/>
              </a:ext>
            </a:extLst>
          </p:cNvPr>
          <p:cNvPicPr>
            <a:picLocks noChangeAspect="1"/>
          </p:cNvPicPr>
          <p:nvPr/>
        </p:nvPicPr>
        <p:blipFill>
          <a:blip r:embed="rId12">
            <a:extLst>
              <a:ext uri="{BEBA8EAE-BF5A-486C-A8C5-ECC9F3942E4B}">
                <a14:imgProps xmlns:a14="http://schemas.microsoft.com/office/drawing/2010/main">
                  <a14:imgLayer r:embed="rId13">
                    <a14:imgEffect>
                      <a14:saturation sat="0"/>
                    </a14:imgEffect>
                  </a14:imgLayer>
                </a14:imgProps>
              </a:ext>
            </a:extLst>
          </a:blip>
          <a:stretch>
            <a:fillRect/>
          </a:stretch>
        </p:blipFill>
        <p:spPr>
          <a:xfrm>
            <a:off x="7104448" y="4657720"/>
            <a:ext cx="1384606" cy="1413489"/>
          </a:xfrm>
          <a:prstGeom prst="rect">
            <a:avLst/>
          </a:prstGeom>
        </p:spPr>
      </p:pic>
      <p:pic>
        <p:nvPicPr>
          <p:cNvPr id="8" name="Graphic 7" descr="Wave outline">
            <a:extLst>
              <a:ext uri="{FF2B5EF4-FFF2-40B4-BE49-F238E27FC236}">
                <a16:creationId xmlns:a16="http://schemas.microsoft.com/office/drawing/2014/main" id="{BCC5436E-6F8B-8746-BA16-07917F6D3F9C}"/>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4398680" y="2500909"/>
            <a:ext cx="723119" cy="723119"/>
          </a:xfrm>
          <a:prstGeom prst="rect">
            <a:avLst/>
          </a:prstGeom>
        </p:spPr>
      </p:pic>
    </p:spTree>
    <p:extLst>
      <p:ext uri="{BB962C8B-B14F-4D97-AF65-F5344CB8AC3E}">
        <p14:creationId xmlns:p14="http://schemas.microsoft.com/office/powerpoint/2010/main" val="2774065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1937;p19">
            <a:extLst>
              <a:ext uri="{FF2B5EF4-FFF2-40B4-BE49-F238E27FC236}">
                <a16:creationId xmlns:a16="http://schemas.microsoft.com/office/drawing/2014/main" id="{FCBD1D7A-1C26-CE44-88F5-ED7528F72BDC}"/>
              </a:ext>
            </a:extLst>
          </p:cNvPr>
          <p:cNvSpPr/>
          <p:nvPr/>
        </p:nvSpPr>
        <p:spPr>
          <a:xfrm>
            <a:off x="9513237" y="2069314"/>
            <a:ext cx="455711" cy="325917"/>
          </a:xfrm>
          <a:custGeom>
            <a:avLst/>
            <a:gdLst/>
            <a:ahLst/>
            <a:cxnLst/>
            <a:rect l="l" t="t" r="r" b="b"/>
            <a:pathLst>
              <a:path w="15817" h="18981" extrusionOk="0">
                <a:moveTo>
                  <a:pt x="11364" y="1"/>
                </a:moveTo>
                <a:lnTo>
                  <a:pt x="11242" y="25"/>
                </a:lnTo>
                <a:lnTo>
                  <a:pt x="11169" y="74"/>
                </a:lnTo>
                <a:lnTo>
                  <a:pt x="11096" y="171"/>
                </a:lnTo>
                <a:lnTo>
                  <a:pt x="10780" y="731"/>
                </a:lnTo>
                <a:lnTo>
                  <a:pt x="10634" y="999"/>
                </a:lnTo>
                <a:lnTo>
                  <a:pt x="10537" y="1315"/>
                </a:lnTo>
                <a:lnTo>
                  <a:pt x="10512" y="1388"/>
                </a:lnTo>
                <a:lnTo>
                  <a:pt x="10537" y="1461"/>
                </a:lnTo>
                <a:lnTo>
                  <a:pt x="10585" y="1534"/>
                </a:lnTo>
                <a:lnTo>
                  <a:pt x="10634" y="1583"/>
                </a:lnTo>
                <a:lnTo>
                  <a:pt x="10707" y="1607"/>
                </a:lnTo>
                <a:lnTo>
                  <a:pt x="10804" y="1631"/>
                </a:lnTo>
                <a:lnTo>
                  <a:pt x="10877" y="1607"/>
                </a:lnTo>
                <a:lnTo>
                  <a:pt x="10950" y="1558"/>
                </a:lnTo>
                <a:lnTo>
                  <a:pt x="11145" y="1315"/>
                </a:lnTo>
                <a:lnTo>
                  <a:pt x="11291" y="1047"/>
                </a:lnTo>
                <a:lnTo>
                  <a:pt x="11510" y="731"/>
                </a:lnTo>
                <a:lnTo>
                  <a:pt x="11583" y="682"/>
                </a:lnTo>
                <a:lnTo>
                  <a:pt x="11656" y="609"/>
                </a:lnTo>
                <a:lnTo>
                  <a:pt x="11705" y="463"/>
                </a:lnTo>
                <a:lnTo>
                  <a:pt x="11729" y="342"/>
                </a:lnTo>
                <a:lnTo>
                  <a:pt x="11705" y="220"/>
                </a:lnTo>
                <a:lnTo>
                  <a:pt x="11656" y="123"/>
                </a:lnTo>
                <a:lnTo>
                  <a:pt x="11583" y="50"/>
                </a:lnTo>
                <a:lnTo>
                  <a:pt x="11486" y="25"/>
                </a:lnTo>
                <a:lnTo>
                  <a:pt x="11461" y="1"/>
                </a:lnTo>
                <a:close/>
                <a:moveTo>
                  <a:pt x="3821" y="171"/>
                </a:moveTo>
                <a:lnTo>
                  <a:pt x="3748" y="196"/>
                </a:lnTo>
                <a:lnTo>
                  <a:pt x="3699" y="244"/>
                </a:lnTo>
                <a:lnTo>
                  <a:pt x="3651" y="317"/>
                </a:lnTo>
                <a:lnTo>
                  <a:pt x="3651" y="390"/>
                </a:lnTo>
                <a:lnTo>
                  <a:pt x="3651" y="463"/>
                </a:lnTo>
                <a:lnTo>
                  <a:pt x="3699" y="634"/>
                </a:lnTo>
                <a:lnTo>
                  <a:pt x="3772" y="804"/>
                </a:lnTo>
                <a:lnTo>
                  <a:pt x="3943" y="1120"/>
                </a:lnTo>
                <a:lnTo>
                  <a:pt x="4113" y="1461"/>
                </a:lnTo>
                <a:lnTo>
                  <a:pt x="4259" y="1802"/>
                </a:lnTo>
                <a:lnTo>
                  <a:pt x="4332" y="1923"/>
                </a:lnTo>
                <a:lnTo>
                  <a:pt x="4429" y="1996"/>
                </a:lnTo>
                <a:lnTo>
                  <a:pt x="4527" y="2021"/>
                </a:lnTo>
                <a:lnTo>
                  <a:pt x="4624" y="1996"/>
                </a:lnTo>
                <a:lnTo>
                  <a:pt x="4721" y="1972"/>
                </a:lnTo>
                <a:lnTo>
                  <a:pt x="4794" y="1899"/>
                </a:lnTo>
                <a:lnTo>
                  <a:pt x="4843" y="1777"/>
                </a:lnTo>
                <a:lnTo>
                  <a:pt x="4843" y="1656"/>
                </a:lnTo>
                <a:lnTo>
                  <a:pt x="4794" y="1461"/>
                </a:lnTo>
                <a:lnTo>
                  <a:pt x="4697" y="1266"/>
                </a:lnTo>
                <a:lnTo>
                  <a:pt x="4502" y="901"/>
                </a:lnTo>
                <a:lnTo>
                  <a:pt x="4283" y="536"/>
                </a:lnTo>
                <a:lnTo>
                  <a:pt x="4162" y="390"/>
                </a:lnTo>
                <a:lnTo>
                  <a:pt x="4040" y="244"/>
                </a:lnTo>
                <a:lnTo>
                  <a:pt x="3967" y="196"/>
                </a:lnTo>
                <a:lnTo>
                  <a:pt x="3894" y="171"/>
                </a:lnTo>
                <a:close/>
                <a:moveTo>
                  <a:pt x="15452" y="4405"/>
                </a:moveTo>
                <a:lnTo>
                  <a:pt x="15379" y="4429"/>
                </a:lnTo>
                <a:lnTo>
                  <a:pt x="15306" y="4454"/>
                </a:lnTo>
                <a:lnTo>
                  <a:pt x="15135" y="4551"/>
                </a:lnTo>
                <a:lnTo>
                  <a:pt x="14941" y="4600"/>
                </a:lnTo>
                <a:lnTo>
                  <a:pt x="14551" y="4697"/>
                </a:lnTo>
                <a:lnTo>
                  <a:pt x="14357" y="4746"/>
                </a:lnTo>
                <a:lnTo>
                  <a:pt x="14162" y="4819"/>
                </a:lnTo>
                <a:lnTo>
                  <a:pt x="14016" y="4916"/>
                </a:lnTo>
                <a:lnTo>
                  <a:pt x="13870" y="5062"/>
                </a:lnTo>
                <a:lnTo>
                  <a:pt x="13822" y="5135"/>
                </a:lnTo>
                <a:lnTo>
                  <a:pt x="13822" y="5232"/>
                </a:lnTo>
                <a:lnTo>
                  <a:pt x="13846" y="5330"/>
                </a:lnTo>
                <a:lnTo>
                  <a:pt x="13895" y="5354"/>
                </a:lnTo>
                <a:lnTo>
                  <a:pt x="13943" y="5354"/>
                </a:lnTo>
                <a:lnTo>
                  <a:pt x="14138" y="5378"/>
                </a:lnTo>
                <a:lnTo>
                  <a:pt x="14357" y="5378"/>
                </a:lnTo>
                <a:lnTo>
                  <a:pt x="14600" y="5354"/>
                </a:lnTo>
                <a:lnTo>
                  <a:pt x="14819" y="5330"/>
                </a:lnTo>
                <a:lnTo>
                  <a:pt x="15038" y="5257"/>
                </a:lnTo>
                <a:lnTo>
                  <a:pt x="15257" y="5208"/>
                </a:lnTo>
                <a:lnTo>
                  <a:pt x="15452" y="5111"/>
                </a:lnTo>
                <a:lnTo>
                  <a:pt x="15646" y="5038"/>
                </a:lnTo>
                <a:lnTo>
                  <a:pt x="15719" y="4989"/>
                </a:lnTo>
                <a:lnTo>
                  <a:pt x="15768" y="4940"/>
                </a:lnTo>
                <a:lnTo>
                  <a:pt x="15817" y="4819"/>
                </a:lnTo>
                <a:lnTo>
                  <a:pt x="15792" y="4697"/>
                </a:lnTo>
                <a:lnTo>
                  <a:pt x="15768" y="4575"/>
                </a:lnTo>
                <a:lnTo>
                  <a:pt x="15671" y="4478"/>
                </a:lnTo>
                <a:lnTo>
                  <a:pt x="15573" y="4429"/>
                </a:lnTo>
                <a:lnTo>
                  <a:pt x="15452" y="4405"/>
                </a:lnTo>
                <a:close/>
                <a:moveTo>
                  <a:pt x="317" y="4697"/>
                </a:moveTo>
                <a:lnTo>
                  <a:pt x="220" y="4721"/>
                </a:lnTo>
                <a:lnTo>
                  <a:pt x="122" y="4746"/>
                </a:lnTo>
                <a:lnTo>
                  <a:pt x="25" y="4794"/>
                </a:lnTo>
                <a:lnTo>
                  <a:pt x="1" y="4867"/>
                </a:lnTo>
                <a:lnTo>
                  <a:pt x="1" y="4965"/>
                </a:lnTo>
                <a:lnTo>
                  <a:pt x="49" y="5038"/>
                </a:lnTo>
                <a:lnTo>
                  <a:pt x="195" y="5184"/>
                </a:lnTo>
                <a:lnTo>
                  <a:pt x="390" y="5305"/>
                </a:lnTo>
                <a:lnTo>
                  <a:pt x="779" y="5524"/>
                </a:lnTo>
                <a:lnTo>
                  <a:pt x="1169" y="5743"/>
                </a:lnTo>
                <a:lnTo>
                  <a:pt x="1388" y="5841"/>
                </a:lnTo>
                <a:lnTo>
                  <a:pt x="1582" y="5938"/>
                </a:lnTo>
                <a:lnTo>
                  <a:pt x="1655" y="5962"/>
                </a:lnTo>
                <a:lnTo>
                  <a:pt x="1801" y="5962"/>
                </a:lnTo>
                <a:lnTo>
                  <a:pt x="1850" y="5938"/>
                </a:lnTo>
                <a:lnTo>
                  <a:pt x="1923" y="5841"/>
                </a:lnTo>
                <a:lnTo>
                  <a:pt x="1972" y="5743"/>
                </a:lnTo>
                <a:lnTo>
                  <a:pt x="1996" y="5622"/>
                </a:lnTo>
                <a:lnTo>
                  <a:pt x="1972" y="5476"/>
                </a:lnTo>
                <a:lnTo>
                  <a:pt x="1899" y="5378"/>
                </a:lnTo>
                <a:lnTo>
                  <a:pt x="1826" y="5330"/>
                </a:lnTo>
                <a:lnTo>
                  <a:pt x="1777" y="5305"/>
                </a:lnTo>
                <a:lnTo>
                  <a:pt x="1582" y="5208"/>
                </a:lnTo>
                <a:lnTo>
                  <a:pt x="1388" y="5111"/>
                </a:lnTo>
                <a:lnTo>
                  <a:pt x="974" y="4892"/>
                </a:lnTo>
                <a:lnTo>
                  <a:pt x="755" y="4794"/>
                </a:lnTo>
                <a:lnTo>
                  <a:pt x="536" y="4721"/>
                </a:lnTo>
                <a:lnTo>
                  <a:pt x="317" y="4697"/>
                </a:lnTo>
                <a:close/>
                <a:moveTo>
                  <a:pt x="8809" y="6936"/>
                </a:moveTo>
                <a:lnTo>
                  <a:pt x="8736" y="6984"/>
                </a:lnTo>
                <a:lnTo>
                  <a:pt x="8663" y="7057"/>
                </a:lnTo>
                <a:lnTo>
                  <a:pt x="8566" y="7252"/>
                </a:lnTo>
                <a:lnTo>
                  <a:pt x="8468" y="7495"/>
                </a:lnTo>
                <a:lnTo>
                  <a:pt x="8420" y="7739"/>
                </a:lnTo>
                <a:lnTo>
                  <a:pt x="8395" y="7958"/>
                </a:lnTo>
                <a:lnTo>
                  <a:pt x="8395" y="8128"/>
                </a:lnTo>
                <a:lnTo>
                  <a:pt x="8322" y="8177"/>
                </a:lnTo>
                <a:lnTo>
                  <a:pt x="8201" y="8225"/>
                </a:lnTo>
                <a:lnTo>
                  <a:pt x="8079" y="8250"/>
                </a:lnTo>
                <a:lnTo>
                  <a:pt x="7982" y="8225"/>
                </a:lnTo>
                <a:lnTo>
                  <a:pt x="7909" y="8201"/>
                </a:lnTo>
                <a:lnTo>
                  <a:pt x="7982" y="8079"/>
                </a:lnTo>
                <a:lnTo>
                  <a:pt x="8055" y="7933"/>
                </a:lnTo>
                <a:lnTo>
                  <a:pt x="8103" y="7812"/>
                </a:lnTo>
                <a:lnTo>
                  <a:pt x="8103" y="7666"/>
                </a:lnTo>
                <a:lnTo>
                  <a:pt x="8103" y="7520"/>
                </a:lnTo>
                <a:lnTo>
                  <a:pt x="8055" y="7398"/>
                </a:lnTo>
                <a:lnTo>
                  <a:pt x="7957" y="7252"/>
                </a:lnTo>
                <a:lnTo>
                  <a:pt x="7836" y="7130"/>
                </a:lnTo>
                <a:lnTo>
                  <a:pt x="7763" y="7082"/>
                </a:lnTo>
                <a:lnTo>
                  <a:pt x="7617" y="7082"/>
                </a:lnTo>
                <a:lnTo>
                  <a:pt x="7544" y="7130"/>
                </a:lnTo>
                <a:lnTo>
                  <a:pt x="7446" y="7252"/>
                </a:lnTo>
                <a:lnTo>
                  <a:pt x="7373" y="7374"/>
                </a:lnTo>
                <a:lnTo>
                  <a:pt x="7325" y="7495"/>
                </a:lnTo>
                <a:lnTo>
                  <a:pt x="7300" y="7641"/>
                </a:lnTo>
                <a:lnTo>
                  <a:pt x="7300" y="7787"/>
                </a:lnTo>
                <a:lnTo>
                  <a:pt x="7300" y="7909"/>
                </a:lnTo>
                <a:lnTo>
                  <a:pt x="7325" y="8055"/>
                </a:lnTo>
                <a:lnTo>
                  <a:pt x="7373" y="8177"/>
                </a:lnTo>
                <a:lnTo>
                  <a:pt x="7179" y="8298"/>
                </a:lnTo>
                <a:lnTo>
                  <a:pt x="7081" y="8323"/>
                </a:lnTo>
                <a:lnTo>
                  <a:pt x="6984" y="8347"/>
                </a:lnTo>
                <a:lnTo>
                  <a:pt x="6911" y="8371"/>
                </a:lnTo>
                <a:lnTo>
                  <a:pt x="6814" y="8347"/>
                </a:lnTo>
                <a:lnTo>
                  <a:pt x="6692" y="8298"/>
                </a:lnTo>
                <a:lnTo>
                  <a:pt x="6570" y="8201"/>
                </a:lnTo>
                <a:lnTo>
                  <a:pt x="6497" y="8055"/>
                </a:lnTo>
                <a:lnTo>
                  <a:pt x="6449" y="7909"/>
                </a:lnTo>
                <a:lnTo>
                  <a:pt x="6449" y="7739"/>
                </a:lnTo>
                <a:lnTo>
                  <a:pt x="6497" y="7544"/>
                </a:lnTo>
                <a:lnTo>
                  <a:pt x="6497" y="7520"/>
                </a:lnTo>
                <a:lnTo>
                  <a:pt x="6473" y="7520"/>
                </a:lnTo>
                <a:lnTo>
                  <a:pt x="6449" y="7495"/>
                </a:lnTo>
                <a:lnTo>
                  <a:pt x="6424" y="7520"/>
                </a:lnTo>
                <a:lnTo>
                  <a:pt x="6327" y="7617"/>
                </a:lnTo>
                <a:lnTo>
                  <a:pt x="6254" y="7739"/>
                </a:lnTo>
                <a:lnTo>
                  <a:pt x="6230" y="7836"/>
                </a:lnTo>
                <a:lnTo>
                  <a:pt x="6206" y="7958"/>
                </a:lnTo>
                <a:lnTo>
                  <a:pt x="6206" y="8055"/>
                </a:lnTo>
                <a:lnTo>
                  <a:pt x="6206" y="8177"/>
                </a:lnTo>
                <a:lnTo>
                  <a:pt x="6254" y="8274"/>
                </a:lnTo>
                <a:lnTo>
                  <a:pt x="6303" y="8371"/>
                </a:lnTo>
                <a:lnTo>
                  <a:pt x="6376" y="8469"/>
                </a:lnTo>
                <a:lnTo>
                  <a:pt x="6449" y="8542"/>
                </a:lnTo>
                <a:lnTo>
                  <a:pt x="6546" y="8615"/>
                </a:lnTo>
                <a:lnTo>
                  <a:pt x="6643" y="8663"/>
                </a:lnTo>
                <a:lnTo>
                  <a:pt x="6765" y="8712"/>
                </a:lnTo>
                <a:lnTo>
                  <a:pt x="6862" y="8736"/>
                </a:lnTo>
                <a:lnTo>
                  <a:pt x="7008" y="8736"/>
                </a:lnTo>
                <a:lnTo>
                  <a:pt x="7130" y="8712"/>
                </a:lnTo>
                <a:lnTo>
                  <a:pt x="7349" y="8615"/>
                </a:lnTo>
                <a:lnTo>
                  <a:pt x="7592" y="8493"/>
                </a:lnTo>
                <a:lnTo>
                  <a:pt x="7690" y="8566"/>
                </a:lnTo>
                <a:lnTo>
                  <a:pt x="7836" y="8639"/>
                </a:lnTo>
                <a:lnTo>
                  <a:pt x="7982" y="8663"/>
                </a:lnTo>
                <a:lnTo>
                  <a:pt x="8128" y="8688"/>
                </a:lnTo>
                <a:lnTo>
                  <a:pt x="8225" y="8688"/>
                </a:lnTo>
                <a:lnTo>
                  <a:pt x="8347" y="8663"/>
                </a:lnTo>
                <a:lnTo>
                  <a:pt x="8566" y="8566"/>
                </a:lnTo>
                <a:lnTo>
                  <a:pt x="8639" y="8663"/>
                </a:lnTo>
                <a:lnTo>
                  <a:pt x="8736" y="8736"/>
                </a:lnTo>
                <a:lnTo>
                  <a:pt x="8833" y="8809"/>
                </a:lnTo>
                <a:lnTo>
                  <a:pt x="8931" y="8858"/>
                </a:lnTo>
                <a:lnTo>
                  <a:pt x="9174" y="8907"/>
                </a:lnTo>
                <a:lnTo>
                  <a:pt x="9417" y="8931"/>
                </a:lnTo>
                <a:lnTo>
                  <a:pt x="9661" y="8882"/>
                </a:lnTo>
                <a:lnTo>
                  <a:pt x="9880" y="8809"/>
                </a:lnTo>
                <a:lnTo>
                  <a:pt x="9977" y="8736"/>
                </a:lnTo>
                <a:lnTo>
                  <a:pt x="10074" y="8663"/>
                </a:lnTo>
                <a:lnTo>
                  <a:pt x="10172" y="8566"/>
                </a:lnTo>
                <a:lnTo>
                  <a:pt x="10269" y="8469"/>
                </a:lnTo>
                <a:lnTo>
                  <a:pt x="10293" y="8396"/>
                </a:lnTo>
                <a:lnTo>
                  <a:pt x="10293" y="8347"/>
                </a:lnTo>
                <a:lnTo>
                  <a:pt x="10269" y="8298"/>
                </a:lnTo>
                <a:lnTo>
                  <a:pt x="10245" y="8250"/>
                </a:lnTo>
                <a:lnTo>
                  <a:pt x="10172" y="8225"/>
                </a:lnTo>
                <a:lnTo>
                  <a:pt x="10123" y="8201"/>
                </a:lnTo>
                <a:lnTo>
                  <a:pt x="10001" y="8201"/>
                </a:lnTo>
                <a:lnTo>
                  <a:pt x="9782" y="8323"/>
                </a:lnTo>
                <a:lnTo>
                  <a:pt x="9563" y="8420"/>
                </a:lnTo>
                <a:lnTo>
                  <a:pt x="9442" y="8444"/>
                </a:lnTo>
                <a:lnTo>
                  <a:pt x="9344" y="8469"/>
                </a:lnTo>
                <a:lnTo>
                  <a:pt x="9223" y="8469"/>
                </a:lnTo>
                <a:lnTo>
                  <a:pt x="9101" y="8420"/>
                </a:lnTo>
                <a:lnTo>
                  <a:pt x="9004" y="8347"/>
                </a:lnTo>
                <a:lnTo>
                  <a:pt x="8931" y="8274"/>
                </a:lnTo>
                <a:lnTo>
                  <a:pt x="9052" y="8128"/>
                </a:lnTo>
                <a:lnTo>
                  <a:pt x="9150" y="7982"/>
                </a:lnTo>
                <a:lnTo>
                  <a:pt x="9247" y="7836"/>
                </a:lnTo>
                <a:lnTo>
                  <a:pt x="9296" y="7666"/>
                </a:lnTo>
                <a:lnTo>
                  <a:pt x="9320" y="7495"/>
                </a:lnTo>
                <a:lnTo>
                  <a:pt x="9296" y="7349"/>
                </a:lnTo>
                <a:lnTo>
                  <a:pt x="9247" y="7203"/>
                </a:lnTo>
                <a:lnTo>
                  <a:pt x="9150" y="7057"/>
                </a:lnTo>
                <a:lnTo>
                  <a:pt x="9052" y="6984"/>
                </a:lnTo>
                <a:lnTo>
                  <a:pt x="8955" y="6936"/>
                </a:lnTo>
                <a:close/>
                <a:moveTo>
                  <a:pt x="1947" y="9710"/>
                </a:moveTo>
                <a:lnTo>
                  <a:pt x="1801" y="9758"/>
                </a:lnTo>
                <a:lnTo>
                  <a:pt x="1582" y="9856"/>
                </a:lnTo>
                <a:lnTo>
                  <a:pt x="1363" y="10002"/>
                </a:lnTo>
                <a:lnTo>
                  <a:pt x="925" y="10294"/>
                </a:lnTo>
                <a:lnTo>
                  <a:pt x="706" y="10415"/>
                </a:lnTo>
                <a:lnTo>
                  <a:pt x="585" y="10513"/>
                </a:lnTo>
                <a:lnTo>
                  <a:pt x="463" y="10610"/>
                </a:lnTo>
                <a:lnTo>
                  <a:pt x="366" y="10707"/>
                </a:lnTo>
                <a:lnTo>
                  <a:pt x="317" y="10829"/>
                </a:lnTo>
                <a:lnTo>
                  <a:pt x="317" y="10878"/>
                </a:lnTo>
                <a:lnTo>
                  <a:pt x="341" y="10926"/>
                </a:lnTo>
                <a:lnTo>
                  <a:pt x="366" y="10999"/>
                </a:lnTo>
                <a:lnTo>
                  <a:pt x="439" y="11048"/>
                </a:lnTo>
                <a:lnTo>
                  <a:pt x="536" y="11097"/>
                </a:lnTo>
                <a:lnTo>
                  <a:pt x="633" y="11097"/>
                </a:lnTo>
                <a:lnTo>
                  <a:pt x="755" y="11072"/>
                </a:lnTo>
                <a:lnTo>
                  <a:pt x="877" y="11048"/>
                </a:lnTo>
                <a:lnTo>
                  <a:pt x="1120" y="10926"/>
                </a:lnTo>
                <a:lnTo>
                  <a:pt x="1315" y="10829"/>
                </a:lnTo>
                <a:lnTo>
                  <a:pt x="1728" y="10610"/>
                </a:lnTo>
                <a:lnTo>
                  <a:pt x="1947" y="10488"/>
                </a:lnTo>
                <a:lnTo>
                  <a:pt x="2142" y="10342"/>
                </a:lnTo>
                <a:lnTo>
                  <a:pt x="2264" y="10245"/>
                </a:lnTo>
                <a:lnTo>
                  <a:pt x="2312" y="10123"/>
                </a:lnTo>
                <a:lnTo>
                  <a:pt x="2312" y="10002"/>
                </a:lnTo>
                <a:lnTo>
                  <a:pt x="2264" y="9880"/>
                </a:lnTo>
                <a:lnTo>
                  <a:pt x="2191" y="9783"/>
                </a:lnTo>
                <a:lnTo>
                  <a:pt x="2069" y="9734"/>
                </a:lnTo>
                <a:lnTo>
                  <a:pt x="1947" y="9710"/>
                </a:lnTo>
                <a:close/>
                <a:moveTo>
                  <a:pt x="14065" y="10026"/>
                </a:moveTo>
                <a:lnTo>
                  <a:pt x="13895" y="10050"/>
                </a:lnTo>
                <a:lnTo>
                  <a:pt x="13846" y="10075"/>
                </a:lnTo>
                <a:lnTo>
                  <a:pt x="13797" y="10123"/>
                </a:lnTo>
                <a:lnTo>
                  <a:pt x="13773" y="10172"/>
                </a:lnTo>
                <a:lnTo>
                  <a:pt x="13749" y="10221"/>
                </a:lnTo>
                <a:lnTo>
                  <a:pt x="13773" y="10318"/>
                </a:lnTo>
                <a:lnTo>
                  <a:pt x="13797" y="10367"/>
                </a:lnTo>
                <a:lnTo>
                  <a:pt x="13846" y="10415"/>
                </a:lnTo>
                <a:lnTo>
                  <a:pt x="14138" y="10586"/>
                </a:lnTo>
                <a:lnTo>
                  <a:pt x="14454" y="10756"/>
                </a:lnTo>
                <a:lnTo>
                  <a:pt x="14624" y="10878"/>
                </a:lnTo>
                <a:lnTo>
                  <a:pt x="14819" y="10975"/>
                </a:lnTo>
                <a:lnTo>
                  <a:pt x="15014" y="11048"/>
                </a:lnTo>
                <a:lnTo>
                  <a:pt x="15208" y="11097"/>
                </a:lnTo>
                <a:lnTo>
                  <a:pt x="15379" y="11097"/>
                </a:lnTo>
                <a:lnTo>
                  <a:pt x="15427" y="11072"/>
                </a:lnTo>
                <a:lnTo>
                  <a:pt x="15500" y="11024"/>
                </a:lnTo>
                <a:lnTo>
                  <a:pt x="15573" y="10951"/>
                </a:lnTo>
                <a:lnTo>
                  <a:pt x="15598" y="10829"/>
                </a:lnTo>
                <a:lnTo>
                  <a:pt x="15598" y="10707"/>
                </a:lnTo>
                <a:lnTo>
                  <a:pt x="15549" y="10586"/>
                </a:lnTo>
                <a:lnTo>
                  <a:pt x="15500" y="10537"/>
                </a:lnTo>
                <a:lnTo>
                  <a:pt x="15452" y="10513"/>
                </a:lnTo>
                <a:lnTo>
                  <a:pt x="15379" y="10464"/>
                </a:lnTo>
                <a:lnTo>
                  <a:pt x="15306" y="10464"/>
                </a:lnTo>
                <a:lnTo>
                  <a:pt x="15135" y="10415"/>
                </a:lnTo>
                <a:lnTo>
                  <a:pt x="14965" y="10367"/>
                </a:lnTo>
                <a:lnTo>
                  <a:pt x="14600" y="10196"/>
                </a:lnTo>
                <a:lnTo>
                  <a:pt x="14430" y="10099"/>
                </a:lnTo>
                <a:lnTo>
                  <a:pt x="14260" y="10050"/>
                </a:lnTo>
                <a:lnTo>
                  <a:pt x="14065" y="10026"/>
                </a:lnTo>
                <a:close/>
                <a:moveTo>
                  <a:pt x="8468" y="2605"/>
                </a:moveTo>
                <a:lnTo>
                  <a:pt x="8760" y="2629"/>
                </a:lnTo>
                <a:lnTo>
                  <a:pt x="9052" y="2678"/>
                </a:lnTo>
                <a:lnTo>
                  <a:pt x="9344" y="2726"/>
                </a:lnTo>
                <a:lnTo>
                  <a:pt x="9125" y="2799"/>
                </a:lnTo>
                <a:lnTo>
                  <a:pt x="9101" y="2824"/>
                </a:lnTo>
                <a:lnTo>
                  <a:pt x="9101" y="2848"/>
                </a:lnTo>
                <a:lnTo>
                  <a:pt x="9101" y="2872"/>
                </a:lnTo>
                <a:lnTo>
                  <a:pt x="9125" y="2897"/>
                </a:lnTo>
                <a:lnTo>
                  <a:pt x="9223" y="2945"/>
                </a:lnTo>
                <a:lnTo>
                  <a:pt x="9320" y="2970"/>
                </a:lnTo>
                <a:lnTo>
                  <a:pt x="9442" y="2945"/>
                </a:lnTo>
                <a:lnTo>
                  <a:pt x="9563" y="2921"/>
                </a:lnTo>
                <a:lnTo>
                  <a:pt x="9855" y="2872"/>
                </a:lnTo>
                <a:lnTo>
                  <a:pt x="10269" y="3043"/>
                </a:lnTo>
                <a:lnTo>
                  <a:pt x="10074" y="3067"/>
                </a:lnTo>
                <a:lnTo>
                  <a:pt x="9855" y="3116"/>
                </a:lnTo>
                <a:lnTo>
                  <a:pt x="9685" y="3189"/>
                </a:lnTo>
                <a:lnTo>
                  <a:pt x="9515" y="3262"/>
                </a:lnTo>
                <a:lnTo>
                  <a:pt x="9515" y="3286"/>
                </a:lnTo>
                <a:lnTo>
                  <a:pt x="9490" y="3310"/>
                </a:lnTo>
                <a:lnTo>
                  <a:pt x="9515" y="3335"/>
                </a:lnTo>
                <a:lnTo>
                  <a:pt x="9539" y="3359"/>
                </a:lnTo>
                <a:lnTo>
                  <a:pt x="9953" y="3335"/>
                </a:lnTo>
                <a:lnTo>
                  <a:pt x="10342" y="3310"/>
                </a:lnTo>
                <a:lnTo>
                  <a:pt x="10780" y="3310"/>
                </a:lnTo>
                <a:lnTo>
                  <a:pt x="11048" y="3505"/>
                </a:lnTo>
                <a:lnTo>
                  <a:pt x="10756" y="3578"/>
                </a:lnTo>
                <a:lnTo>
                  <a:pt x="10464" y="3675"/>
                </a:lnTo>
                <a:lnTo>
                  <a:pt x="10245" y="3797"/>
                </a:lnTo>
                <a:lnTo>
                  <a:pt x="10099" y="3918"/>
                </a:lnTo>
                <a:lnTo>
                  <a:pt x="10074" y="3943"/>
                </a:lnTo>
                <a:lnTo>
                  <a:pt x="10099" y="3943"/>
                </a:lnTo>
                <a:lnTo>
                  <a:pt x="10391" y="3918"/>
                </a:lnTo>
                <a:lnTo>
                  <a:pt x="10683" y="3870"/>
                </a:lnTo>
                <a:lnTo>
                  <a:pt x="10975" y="3821"/>
                </a:lnTo>
                <a:lnTo>
                  <a:pt x="11291" y="3773"/>
                </a:lnTo>
                <a:lnTo>
                  <a:pt x="11364" y="3773"/>
                </a:lnTo>
                <a:lnTo>
                  <a:pt x="11583" y="3967"/>
                </a:lnTo>
                <a:lnTo>
                  <a:pt x="11778" y="4186"/>
                </a:lnTo>
                <a:lnTo>
                  <a:pt x="11388" y="4210"/>
                </a:lnTo>
                <a:lnTo>
                  <a:pt x="10829" y="4259"/>
                </a:lnTo>
                <a:lnTo>
                  <a:pt x="10561" y="4283"/>
                </a:lnTo>
                <a:lnTo>
                  <a:pt x="10318" y="4381"/>
                </a:lnTo>
                <a:lnTo>
                  <a:pt x="10293" y="4405"/>
                </a:lnTo>
                <a:lnTo>
                  <a:pt x="10293" y="4429"/>
                </a:lnTo>
                <a:lnTo>
                  <a:pt x="10318" y="4454"/>
                </a:lnTo>
                <a:lnTo>
                  <a:pt x="10585" y="4527"/>
                </a:lnTo>
                <a:lnTo>
                  <a:pt x="11705" y="4527"/>
                </a:lnTo>
                <a:lnTo>
                  <a:pt x="11997" y="4502"/>
                </a:lnTo>
                <a:lnTo>
                  <a:pt x="12216" y="4867"/>
                </a:lnTo>
                <a:lnTo>
                  <a:pt x="11851" y="4867"/>
                </a:lnTo>
                <a:lnTo>
                  <a:pt x="11267" y="4892"/>
                </a:lnTo>
                <a:lnTo>
                  <a:pt x="10658" y="4940"/>
                </a:lnTo>
                <a:lnTo>
                  <a:pt x="10634" y="4940"/>
                </a:lnTo>
                <a:lnTo>
                  <a:pt x="10634" y="4965"/>
                </a:lnTo>
                <a:lnTo>
                  <a:pt x="10634" y="4989"/>
                </a:lnTo>
                <a:lnTo>
                  <a:pt x="10658" y="5013"/>
                </a:lnTo>
                <a:lnTo>
                  <a:pt x="10902" y="5086"/>
                </a:lnTo>
                <a:lnTo>
                  <a:pt x="11169" y="5111"/>
                </a:lnTo>
                <a:lnTo>
                  <a:pt x="12021" y="5111"/>
                </a:lnTo>
                <a:lnTo>
                  <a:pt x="12362" y="5135"/>
                </a:lnTo>
                <a:lnTo>
                  <a:pt x="12556" y="5622"/>
                </a:lnTo>
                <a:lnTo>
                  <a:pt x="11461" y="5622"/>
                </a:lnTo>
                <a:lnTo>
                  <a:pt x="11291" y="5646"/>
                </a:lnTo>
                <a:lnTo>
                  <a:pt x="11145" y="5695"/>
                </a:lnTo>
                <a:lnTo>
                  <a:pt x="10999" y="5768"/>
                </a:lnTo>
                <a:lnTo>
                  <a:pt x="10975" y="5792"/>
                </a:lnTo>
                <a:lnTo>
                  <a:pt x="10999" y="5841"/>
                </a:lnTo>
                <a:lnTo>
                  <a:pt x="11267" y="5889"/>
                </a:lnTo>
                <a:lnTo>
                  <a:pt x="11534" y="5889"/>
                </a:lnTo>
                <a:lnTo>
                  <a:pt x="12070" y="5914"/>
                </a:lnTo>
                <a:lnTo>
                  <a:pt x="12654" y="5938"/>
                </a:lnTo>
                <a:lnTo>
                  <a:pt x="12702" y="6060"/>
                </a:lnTo>
                <a:lnTo>
                  <a:pt x="12727" y="6181"/>
                </a:lnTo>
                <a:lnTo>
                  <a:pt x="12386" y="6181"/>
                </a:lnTo>
                <a:lnTo>
                  <a:pt x="11729" y="6254"/>
                </a:lnTo>
                <a:lnTo>
                  <a:pt x="11413" y="6279"/>
                </a:lnTo>
                <a:lnTo>
                  <a:pt x="11121" y="6352"/>
                </a:lnTo>
                <a:lnTo>
                  <a:pt x="11096" y="6352"/>
                </a:lnTo>
                <a:lnTo>
                  <a:pt x="11096" y="6376"/>
                </a:lnTo>
                <a:lnTo>
                  <a:pt x="11096" y="6400"/>
                </a:lnTo>
                <a:lnTo>
                  <a:pt x="11121" y="6425"/>
                </a:lnTo>
                <a:lnTo>
                  <a:pt x="11388" y="6473"/>
                </a:lnTo>
                <a:lnTo>
                  <a:pt x="11656" y="6498"/>
                </a:lnTo>
                <a:lnTo>
                  <a:pt x="12508" y="6498"/>
                </a:lnTo>
                <a:lnTo>
                  <a:pt x="12824" y="6522"/>
                </a:lnTo>
                <a:lnTo>
                  <a:pt x="12873" y="6838"/>
                </a:lnTo>
                <a:lnTo>
                  <a:pt x="12556" y="6838"/>
                </a:lnTo>
                <a:lnTo>
                  <a:pt x="12240" y="6863"/>
                </a:lnTo>
                <a:lnTo>
                  <a:pt x="11753" y="6887"/>
                </a:lnTo>
                <a:lnTo>
                  <a:pt x="11510" y="6911"/>
                </a:lnTo>
                <a:lnTo>
                  <a:pt x="11267" y="6936"/>
                </a:lnTo>
                <a:lnTo>
                  <a:pt x="11242" y="6936"/>
                </a:lnTo>
                <a:lnTo>
                  <a:pt x="11242" y="6960"/>
                </a:lnTo>
                <a:lnTo>
                  <a:pt x="11242" y="7009"/>
                </a:lnTo>
                <a:lnTo>
                  <a:pt x="11267" y="7009"/>
                </a:lnTo>
                <a:lnTo>
                  <a:pt x="11461" y="7082"/>
                </a:lnTo>
                <a:lnTo>
                  <a:pt x="11680" y="7130"/>
                </a:lnTo>
                <a:lnTo>
                  <a:pt x="12727" y="7130"/>
                </a:lnTo>
                <a:lnTo>
                  <a:pt x="12921" y="7106"/>
                </a:lnTo>
                <a:lnTo>
                  <a:pt x="12994" y="7593"/>
                </a:lnTo>
                <a:lnTo>
                  <a:pt x="12994" y="7593"/>
                </a:lnTo>
                <a:lnTo>
                  <a:pt x="12848" y="7568"/>
                </a:lnTo>
                <a:lnTo>
                  <a:pt x="12702" y="7568"/>
                </a:lnTo>
                <a:lnTo>
                  <a:pt x="12435" y="7593"/>
                </a:lnTo>
                <a:lnTo>
                  <a:pt x="11997" y="7593"/>
                </a:lnTo>
                <a:lnTo>
                  <a:pt x="11778" y="7617"/>
                </a:lnTo>
                <a:lnTo>
                  <a:pt x="11559" y="7690"/>
                </a:lnTo>
                <a:lnTo>
                  <a:pt x="11534" y="7690"/>
                </a:lnTo>
                <a:lnTo>
                  <a:pt x="11534" y="7739"/>
                </a:lnTo>
                <a:lnTo>
                  <a:pt x="11534" y="7763"/>
                </a:lnTo>
                <a:lnTo>
                  <a:pt x="11559" y="7787"/>
                </a:lnTo>
                <a:lnTo>
                  <a:pt x="11778" y="7836"/>
                </a:lnTo>
                <a:lnTo>
                  <a:pt x="11997" y="7860"/>
                </a:lnTo>
                <a:lnTo>
                  <a:pt x="12435" y="7860"/>
                </a:lnTo>
                <a:lnTo>
                  <a:pt x="12702" y="7885"/>
                </a:lnTo>
                <a:lnTo>
                  <a:pt x="12848" y="7885"/>
                </a:lnTo>
                <a:lnTo>
                  <a:pt x="12994" y="7860"/>
                </a:lnTo>
                <a:lnTo>
                  <a:pt x="12994" y="7909"/>
                </a:lnTo>
                <a:lnTo>
                  <a:pt x="12994" y="8250"/>
                </a:lnTo>
                <a:lnTo>
                  <a:pt x="12873" y="8201"/>
                </a:lnTo>
                <a:lnTo>
                  <a:pt x="12775" y="8201"/>
                </a:lnTo>
                <a:lnTo>
                  <a:pt x="12532" y="8177"/>
                </a:lnTo>
                <a:lnTo>
                  <a:pt x="12094" y="8177"/>
                </a:lnTo>
                <a:lnTo>
                  <a:pt x="11875" y="8201"/>
                </a:lnTo>
                <a:lnTo>
                  <a:pt x="11656" y="8250"/>
                </a:lnTo>
                <a:lnTo>
                  <a:pt x="11656" y="8274"/>
                </a:lnTo>
                <a:lnTo>
                  <a:pt x="11632" y="8298"/>
                </a:lnTo>
                <a:lnTo>
                  <a:pt x="11656" y="8298"/>
                </a:lnTo>
                <a:lnTo>
                  <a:pt x="11656" y="8323"/>
                </a:lnTo>
                <a:lnTo>
                  <a:pt x="12045" y="8396"/>
                </a:lnTo>
                <a:lnTo>
                  <a:pt x="12410" y="8444"/>
                </a:lnTo>
                <a:lnTo>
                  <a:pt x="12702" y="8469"/>
                </a:lnTo>
                <a:lnTo>
                  <a:pt x="12824" y="8493"/>
                </a:lnTo>
                <a:lnTo>
                  <a:pt x="12970" y="8469"/>
                </a:lnTo>
                <a:lnTo>
                  <a:pt x="12873" y="8858"/>
                </a:lnTo>
                <a:lnTo>
                  <a:pt x="12654" y="8809"/>
                </a:lnTo>
                <a:lnTo>
                  <a:pt x="12483" y="8785"/>
                </a:lnTo>
                <a:lnTo>
                  <a:pt x="12264" y="8736"/>
                </a:lnTo>
                <a:lnTo>
                  <a:pt x="11826" y="8736"/>
                </a:lnTo>
                <a:lnTo>
                  <a:pt x="11607" y="8809"/>
                </a:lnTo>
                <a:lnTo>
                  <a:pt x="11583" y="8834"/>
                </a:lnTo>
                <a:lnTo>
                  <a:pt x="11583" y="8858"/>
                </a:lnTo>
                <a:lnTo>
                  <a:pt x="11583" y="8882"/>
                </a:lnTo>
                <a:lnTo>
                  <a:pt x="11851" y="8882"/>
                </a:lnTo>
                <a:lnTo>
                  <a:pt x="12094" y="8931"/>
                </a:lnTo>
                <a:lnTo>
                  <a:pt x="12556" y="9053"/>
                </a:lnTo>
                <a:lnTo>
                  <a:pt x="12775" y="9126"/>
                </a:lnTo>
                <a:lnTo>
                  <a:pt x="12654" y="9345"/>
                </a:lnTo>
                <a:lnTo>
                  <a:pt x="12508" y="9296"/>
                </a:lnTo>
                <a:lnTo>
                  <a:pt x="12313" y="9272"/>
                </a:lnTo>
                <a:lnTo>
                  <a:pt x="12143" y="9223"/>
                </a:lnTo>
                <a:lnTo>
                  <a:pt x="11972" y="9199"/>
                </a:lnTo>
                <a:lnTo>
                  <a:pt x="11607" y="9199"/>
                </a:lnTo>
                <a:lnTo>
                  <a:pt x="11583" y="9223"/>
                </a:lnTo>
                <a:lnTo>
                  <a:pt x="11583" y="9247"/>
                </a:lnTo>
                <a:lnTo>
                  <a:pt x="11583" y="9272"/>
                </a:lnTo>
                <a:lnTo>
                  <a:pt x="11924" y="9418"/>
                </a:lnTo>
                <a:lnTo>
                  <a:pt x="12240" y="9564"/>
                </a:lnTo>
                <a:lnTo>
                  <a:pt x="12532" y="9637"/>
                </a:lnTo>
                <a:lnTo>
                  <a:pt x="12337" y="9929"/>
                </a:lnTo>
                <a:lnTo>
                  <a:pt x="12337" y="9977"/>
                </a:lnTo>
                <a:lnTo>
                  <a:pt x="12167" y="9904"/>
                </a:lnTo>
                <a:lnTo>
                  <a:pt x="11997" y="9880"/>
                </a:lnTo>
                <a:lnTo>
                  <a:pt x="11802" y="9831"/>
                </a:lnTo>
                <a:lnTo>
                  <a:pt x="11242" y="9831"/>
                </a:lnTo>
                <a:lnTo>
                  <a:pt x="11218" y="9856"/>
                </a:lnTo>
                <a:lnTo>
                  <a:pt x="11218" y="9880"/>
                </a:lnTo>
                <a:lnTo>
                  <a:pt x="11242" y="9880"/>
                </a:lnTo>
                <a:lnTo>
                  <a:pt x="11534" y="10002"/>
                </a:lnTo>
                <a:lnTo>
                  <a:pt x="11851" y="10123"/>
                </a:lnTo>
                <a:lnTo>
                  <a:pt x="12167" y="10245"/>
                </a:lnTo>
                <a:lnTo>
                  <a:pt x="11972" y="10513"/>
                </a:lnTo>
                <a:lnTo>
                  <a:pt x="11826" y="10488"/>
                </a:lnTo>
                <a:lnTo>
                  <a:pt x="11413" y="10391"/>
                </a:lnTo>
                <a:lnTo>
                  <a:pt x="11023" y="10342"/>
                </a:lnTo>
                <a:lnTo>
                  <a:pt x="10975" y="10342"/>
                </a:lnTo>
                <a:lnTo>
                  <a:pt x="10975" y="10367"/>
                </a:lnTo>
                <a:lnTo>
                  <a:pt x="10975" y="10391"/>
                </a:lnTo>
                <a:lnTo>
                  <a:pt x="10999" y="10440"/>
                </a:lnTo>
                <a:lnTo>
                  <a:pt x="11145" y="10537"/>
                </a:lnTo>
                <a:lnTo>
                  <a:pt x="11315" y="10610"/>
                </a:lnTo>
                <a:lnTo>
                  <a:pt x="11632" y="10732"/>
                </a:lnTo>
                <a:lnTo>
                  <a:pt x="11802" y="10780"/>
                </a:lnTo>
                <a:lnTo>
                  <a:pt x="11656" y="10999"/>
                </a:lnTo>
                <a:lnTo>
                  <a:pt x="11510" y="10951"/>
                </a:lnTo>
                <a:lnTo>
                  <a:pt x="11364" y="10926"/>
                </a:lnTo>
                <a:lnTo>
                  <a:pt x="11072" y="10853"/>
                </a:lnTo>
                <a:lnTo>
                  <a:pt x="10950" y="10853"/>
                </a:lnTo>
                <a:lnTo>
                  <a:pt x="10804" y="10902"/>
                </a:lnTo>
                <a:lnTo>
                  <a:pt x="10780" y="10926"/>
                </a:lnTo>
                <a:lnTo>
                  <a:pt x="10756" y="10951"/>
                </a:lnTo>
                <a:lnTo>
                  <a:pt x="10756" y="10999"/>
                </a:lnTo>
                <a:lnTo>
                  <a:pt x="10780" y="11048"/>
                </a:lnTo>
                <a:lnTo>
                  <a:pt x="10902" y="11121"/>
                </a:lnTo>
                <a:lnTo>
                  <a:pt x="11023" y="11170"/>
                </a:lnTo>
                <a:lnTo>
                  <a:pt x="11267" y="11243"/>
                </a:lnTo>
                <a:lnTo>
                  <a:pt x="11461" y="11291"/>
                </a:lnTo>
                <a:lnTo>
                  <a:pt x="11242" y="11583"/>
                </a:lnTo>
                <a:lnTo>
                  <a:pt x="11072" y="11535"/>
                </a:lnTo>
                <a:lnTo>
                  <a:pt x="10877" y="11535"/>
                </a:lnTo>
                <a:lnTo>
                  <a:pt x="10683" y="11583"/>
                </a:lnTo>
                <a:lnTo>
                  <a:pt x="10658" y="11608"/>
                </a:lnTo>
                <a:lnTo>
                  <a:pt x="10683" y="11632"/>
                </a:lnTo>
                <a:lnTo>
                  <a:pt x="10829" y="11681"/>
                </a:lnTo>
                <a:lnTo>
                  <a:pt x="10975" y="11729"/>
                </a:lnTo>
                <a:lnTo>
                  <a:pt x="11096" y="11778"/>
                </a:lnTo>
                <a:lnTo>
                  <a:pt x="10877" y="12143"/>
                </a:lnTo>
                <a:lnTo>
                  <a:pt x="10829" y="12118"/>
                </a:lnTo>
                <a:lnTo>
                  <a:pt x="10658" y="12045"/>
                </a:lnTo>
                <a:lnTo>
                  <a:pt x="10561" y="11997"/>
                </a:lnTo>
                <a:lnTo>
                  <a:pt x="10464" y="11972"/>
                </a:lnTo>
                <a:lnTo>
                  <a:pt x="10439" y="11997"/>
                </a:lnTo>
                <a:lnTo>
                  <a:pt x="10439" y="12045"/>
                </a:lnTo>
                <a:lnTo>
                  <a:pt x="10488" y="12118"/>
                </a:lnTo>
                <a:lnTo>
                  <a:pt x="10585" y="12191"/>
                </a:lnTo>
                <a:lnTo>
                  <a:pt x="10756" y="12313"/>
                </a:lnTo>
                <a:lnTo>
                  <a:pt x="10561" y="12654"/>
                </a:lnTo>
                <a:lnTo>
                  <a:pt x="10415" y="12629"/>
                </a:lnTo>
                <a:lnTo>
                  <a:pt x="10172" y="12629"/>
                </a:lnTo>
                <a:lnTo>
                  <a:pt x="10026" y="12654"/>
                </a:lnTo>
                <a:lnTo>
                  <a:pt x="10026" y="12678"/>
                </a:lnTo>
                <a:lnTo>
                  <a:pt x="10026" y="12702"/>
                </a:lnTo>
                <a:lnTo>
                  <a:pt x="10245" y="12800"/>
                </a:lnTo>
                <a:lnTo>
                  <a:pt x="10439" y="12897"/>
                </a:lnTo>
                <a:lnTo>
                  <a:pt x="10196" y="13384"/>
                </a:lnTo>
                <a:lnTo>
                  <a:pt x="9880" y="13384"/>
                </a:lnTo>
                <a:lnTo>
                  <a:pt x="9904" y="13432"/>
                </a:lnTo>
                <a:lnTo>
                  <a:pt x="10147" y="13505"/>
                </a:lnTo>
                <a:lnTo>
                  <a:pt x="10074" y="13700"/>
                </a:lnTo>
                <a:lnTo>
                  <a:pt x="10026" y="13895"/>
                </a:lnTo>
                <a:lnTo>
                  <a:pt x="9953" y="14284"/>
                </a:lnTo>
                <a:lnTo>
                  <a:pt x="9880" y="14673"/>
                </a:lnTo>
                <a:lnTo>
                  <a:pt x="9807" y="15087"/>
                </a:lnTo>
                <a:lnTo>
                  <a:pt x="9101" y="15111"/>
                </a:lnTo>
                <a:lnTo>
                  <a:pt x="9247" y="14673"/>
                </a:lnTo>
                <a:lnTo>
                  <a:pt x="9344" y="14235"/>
                </a:lnTo>
                <a:lnTo>
                  <a:pt x="9539" y="13359"/>
                </a:lnTo>
                <a:lnTo>
                  <a:pt x="9734" y="12459"/>
                </a:lnTo>
                <a:lnTo>
                  <a:pt x="9855" y="12021"/>
                </a:lnTo>
                <a:lnTo>
                  <a:pt x="9977" y="11583"/>
                </a:lnTo>
                <a:lnTo>
                  <a:pt x="10269" y="10659"/>
                </a:lnTo>
                <a:lnTo>
                  <a:pt x="10537" y="9734"/>
                </a:lnTo>
                <a:lnTo>
                  <a:pt x="10658" y="9320"/>
                </a:lnTo>
                <a:lnTo>
                  <a:pt x="10756" y="8858"/>
                </a:lnTo>
                <a:lnTo>
                  <a:pt x="10780" y="8639"/>
                </a:lnTo>
                <a:lnTo>
                  <a:pt x="10780" y="8396"/>
                </a:lnTo>
                <a:lnTo>
                  <a:pt x="10756" y="8177"/>
                </a:lnTo>
                <a:lnTo>
                  <a:pt x="10707" y="7958"/>
                </a:lnTo>
                <a:lnTo>
                  <a:pt x="10683" y="7933"/>
                </a:lnTo>
                <a:lnTo>
                  <a:pt x="10634" y="7933"/>
                </a:lnTo>
                <a:lnTo>
                  <a:pt x="10610" y="7958"/>
                </a:lnTo>
                <a:lnTo>
                  <a:pt x="10537" y="8177"/>
                </a:lnTo>
                <a:lnTo>
                  <a:pt x="10464" y="8420"/>
                </a:lnTo>
                <a:lnTo>
                  <a:pt x="10366" y="8882"/>
                </a:lnTo>
                <a:lnTo>
                  <a:pt x="10293" y="9369"/>
                </a:lnTo>
                <a:lnTo>
                  <a:pt x="10172" y="9831"/>
                </a:lnTo>
                <a:lnTo>
                  <a:pt x="9904" y="10756"/>
                </a:lnTo>
                <a:lnTo>
                  <a:pt x="9588" y="11656"/>
                </a:lnTo>
                <a:lnTo>
                  <a:pt x="9466" y="12094"/>
                </a:lnTo>
                <a:lnTo>
                  <a:pt x="9369" y="12532"/>
                </a:lnTo>
                <a:lnTo>
                  <a:pt x="9174" y="13384"/>
                </a:lnTo>
                <a:lnTo>
                  <a:pt x="8979" y="14260"/>
                </a:lnTo>
                <a:lnTo>
                  <a:pt x="8858" y="14698"/>
                </a:lnTo>
                <a:lnTo>
                  <a:pt x="8736" y="15111"/>
                </a:lnTo>
                <a:lnTo>
                  <a:pt x="8128" y="15136"/>
                </a:lnTo>
                <a:lnTo>
                  <a:pt x="7519" y="15087"/>
                </a:lnTo>
                <a:lnTo>
                  <a:pt x="7179" y="15063"/>
                </a:lnTo>
                <a:lnTo>
                  <a:pt x="7154" y="15038"/>
                </a:lnTo>
                <a:lnTo>
                  <a:pt x="7081" y="14698"/>
                </a:lnTo>
                <a:lnTo>
                  <a:pt x="7033" y="14357"/>
                </a:lnTo>
                <a:lnTo>
                  <a:pt x="6935" y="13651"/>
                </a:lnTo>
                <a:lnTo>
                  <a:pt x="6765" y="12605"/>
                </a:lnTo>
                <a:lnTo>
                  <a:pt x="6570" y="11583"/>
                </a:lnTo>
                <a:lnTo>
                  <a:pt x="6230" y="9880"/>
                </a:lnTo>
                <a:lnTo>
                  <a:pt x="6060" y="9028"/>
                </a:lnTo>
                <a:lnTo>
                  <a:pt x="5841" y="8177"/>
                </a:lnTo>
                <a:lnTo>
                  <a:pt x="5816" y="8152"/>
                </a:lnTo>
                <a:lnTo>
                  <a:pt x="5768" y="8128"/>
                </a:lnTo>
                <a:lnTo>
                  <a:pt x="5743" y="8128"/>
                </a:lnTo>
                <a:lnTo>
                  <a:pt x="5695" y="8152"/>
                </a:lnTo>
                <a:lnTo>
                  <a:pt x="5646" y="8298"/>
                </a:lnTo>
                <a:lnTo>
                  <a:pt x="5646" y="8420"/>
                </a:lnTo>
                <a:lnTo>
                  <a:pt x="5646" y="8542"/>
                </a:lnTo>
                <a:lnTo>
                  <a:pt x="5646" y="8663"/>
                </a:lnTo>
                <a:lnTo>
                  <a:pt x="5719" y="8931"/>
                </a:lnTo>
                <a:lnTo>
                  <a:pt x="5768" y="9199"/>
                </a:lnTo>
                <a:lnTo>
                  <a:pt x="5865" y="9734"/>
                </a:lnTo>
                <a:lnTo>
                  <a:pt x="5962" y="10245"/>
                </a:lnTo>
                <a:lnTo>
                  <a:pt x="6035" y="10780"/>
                </a:lnTo>
                <a:lnTo>
                  <a:pt x="6133" y="11316"/>
                </a:lnTo>
                <a:lnTo>
                  <a:pt x="6327" y="12337"/>
                </a:lnTo>
                <a:lnTo>
                  <a:pt x="6522" y="13384"/>
                </a:lnTo>
                <a:lnTo>
                  <a:pt x="6570" y="13773"/>
                </a:lnTo>
                <a:lnTo>
                  <a:pt x="6619" y="14211"/>
                </a:lnTo>
                <a:lnTo>
                  <a:pt x="6668" y="14625"/>
                </a:lnTo>
                <a:lnTo>
                  <a:pt x="6716" y="14819"/>
                </a:lnTo>
                <a:lnTo>
                  <a:pt x="6765" y="15014"/>
                </a:lnTo>
                <a:lnTo>
                  <a:pt x="6497" y="15038"/>
                </a:lnTo>
                <a:lnTo>
                  <a:pt x="6473" y="14625"/>
                </a:lnTo>
                <a:lnTo>
                  <a:pt x="6400" y="14235"/>
                </a:lnTo>
                <a:lnTo>
                  <a:pt x="6279" y="13846"/>
                </a:lnTo>
                <a:lnTo>
                  <a:pt x="6133" y="13481"/>
                </a:lnTo>
                <a:lnTo>
                  <a:pt x="5938" y="13116"/>
                </a:lnTo>
                <a:lnTo>
                  <a:pt x="5743" y="12775"/>
                </a:lnTo>
                <a:lnTo>
                  <a:pt x="5281" y="12070"/>
                </a:lnTo>
                <a:lnTo>
                  <a:pt x="4746" y="11267"/>
                </a:lnTo>
                <a:lnTo>
                  <a:pt x="4210" y="10415"/>
                </a:lnTo>
                <a:lnTo>
                  <a:pt x="3967" y="9977"/>
                </a:lnTo>
                <a:lnTo>
                  <a:pt x="3724" y="9539"/>
                </a:lnTo>
                <a:lnTo>
                  <a:pt x="3529" y="9077"/>
                </a:lnTo>
                <a:lnTo>
                  <a:pt x="3359" y="8615"/>
                </a:lnTo>
                <a:lnTo>
                  <a:pt x="3286" y="8396"/>
                </a:lnTo>
                <a:lnTo>
                  <a:pt x="3261" y="8152"/>
                </a:lnTo>
                <a:lnTo>
                  <a:pt x="3237" y="7909"/>
                </a:lnTo>
                <a:lnTo>
                  <a:pt x="3237" y="7666"/>
                </a:lnTo>
                <a:lnTo>
                  <a:pt x="3261" y="7155"/>
                </a:lnTo>
                <a:lnTo>
                  <a:pt x="3310" y="6668"/>
                </a:lnTo>
                <a:lnTo>
                  <a:pt x="3334" y="6376"/>
                </a:lnTo>
                <a:lnTo>
                  <a:pt x="3407" y="6108"/>
                </a:lnTo>
                <a:lnTo>
                  <a:pt x="3480" y="5841"/>
                </a:lnTo>
                <a:lnTo>
                  <a:pt x="3578" y="5597"/>
                </a:lnTo>
                <a:lnTo>
                  <a:pt x="3699" y="5354"/>
                </a:lnTo>
                <a:lnTo>
                  <a:pt x="3845" y="5111"/>
                </a:lnTo>
                <a:lnTo>
                  <a:pt x="4016" y="4892"/>
                </a:lnTo>
                <a:lnTo>
                  <a:pt x="4186" y="4673"/>
                </a:lnTo>
                <a:lnTo>
                  <a:pt x="4648" y="4162"/>
                </a:lnTo>
                <a:lnTo>
                  <a:pt x="5062" y="3748"/>
                </a:lnTo>
                <a:lnTo>
                  <a:pt x="5403" y="3432"/>
                </a:lnTo>
                <a:lnTo>
                  <a:pt x="5743" y="3189"/>
                </a:lnTo>
                <a:lnTo>
                  <a:pt x="6060" y="3018"/>
                </a:lnTo>
                <a:lnTo>
                  <a:pt x="6352" y="2872"/>
                </a:lnTo>
                <a:lnTo>
                  <a:pt x="6668" y="2775"/>
                </a:lnTo>
                <a:lnTo>
                  <a:pt x="6984" y="2702"/>
                </a:lnTo>
                <a:lnTo>
                  <a:pt x="7276" y="2653"/>
                </a:lnTo>
                <a:lnTo>
                  <a:pt x="7568" y="2629"/>
                </a:lnTo>
                <a:lnTo>
                  <a:pt x="7860" y="2605"/>
                </a:lnTo>
                <a:close/>
                <a:moveTo>
                  <a:pt x="6716" y="15525"/>
                </a:moveTo>
                <a:lnTo>
                  <a:pt x="6619" y="15720"/>
                </a:lnTo>
                <a:lnTo>
                  <a:pt x="6352" y="16158"/>
                </a:lnTo>
                <a:lnTo>
                  <a:pt x="6279" y="16109"/>
                </a:lnTo>
                <a:lnTo>
                  <a:pt x="6230" y="16060"/>
                </a:lnTo>
                <a:lnTo>
                  <a:pt x="6206" y="15963"/>
                </a:lnTo>
                <a:lnTo>
                  <a:pt x="6206" y="15866"/>
                </a:lnTo>
                <a:lnTo>
                  <a:pt x="6206" y="15768"/>
                </a:lnTo>
                <a:lnTo>
                  <a:pt x="6230" y="15695"/>
                </a:lnTo>
                <a:lnTo>
                  <a:pt x="6279" y="15598"/>
                </a:lnTo>
                <a:lnTo>
                  <a:pt x="6327" y="15549"/>
                </a:lnTo>
                <a:lnTo>
                  <a:pt x="6595" y="15525"/>
                </a:lnTo>
                <a:close/>
                <a:moveTo>
                  <a:pt x="6887" y="15525"/>
                </a:moveTo>
                <a:lnTo>
                  <a:pt x="7276" y="15549"/>
                </a:lnTo>
                <a:lnTo>
                  <a:pt x="7641" y="15598"/>
                </a:lnTo>
                <a:lnTo>
                  <a:pt x="8225" y="15647"/>
                </a:lnTo>
                <a:lnTo>
                  <a:pt x="8809" y="15671"/>
                </a:lnTo>
                <a:lnTo>
                  <a:pt x="8541" y="15963"/>
                </a:lnTo>
                <a:lnTo>
                  <a:pt x="8298" y="16255"/>
                </a:lnTo>
                <a:lnTo>
                  <a:pt x="7909" y="16231"/>
                </a:lnTo>
                <a:lnTo>
                  <a:pt x="8249" y="15744"/>
                </a:lnTo>
                <a:lnTo>
                  <a:pt x="8249" y="15720"/>
                </a:lnTo>
                <a:lnTo>
                  <a:pt x="8225" y="15695"/>
                </a:lnTo>
                <a:lnTo>
                  <a:pt x="8201" y="15671"/>
                </a:lnTo>
                <a:lnTo>
                  <a:pt x="8176" y="15695"/>
                </a:lnTo>
                <a:lnTo>
                  <a:pt x="7690" y="16231"/>
                </a:lnTo>
                <a:lnTo>
                  <a:pt x="7179" y="16182"/>
                </a:lnTo>
                <a:lnTo>
                  <a:pt x="7325" y="15939"/>
                </a:lnTo>
                <a:lnTo>
                  <a:pt x="7471" y="15671"/>
                </a:lnTo>
                <a:lnTo>
                  <a:pt x="7471" y="15647"/>
                </a:lnTo>
                <a:lnTo>
                  <a:pt x="7446" y="15622"/>
                </a:lnTo>
                <a:lnTo>
                  <a:pt x="7422" y="15647"/>
                </a:lnTo>
                <a:lnTo>
                  <a:pt x="7203" y="15890"/>
                </a:lnTo>
                <a:lnTo>
                  <a:pt x="6935" y="16182"/>
                </a:lnTo>
                <a:lnTo>
                  <a:pt x="6741" y="16206"/>
                </a:lnTo>
                <a:lnTo>
                  <a:pt x="6570" y="16255"/>
                </a:lnTo>
                <a:lnTo>
                  <a:pt x="6668" y="16060"/>
                </a:lnTo>
                <a:lnTo>
                  <a:pt x="6814" y="15817"/>
                </a:lnTo>
                <a:lnTo>
                  <a:pt x="6862" y="15671"/>
                </a:lnTo>
                <a:lnTo>
                  <a:pt x="6887" y="15525"/>
                </a:lnTo>
                <a:close/>
                <a:moveTo>
                  <a:pt x="9661" y="15622"/>
                </a:moveTo>
                <a:lnTo>
                  <a:pt x="9734" y="15671"/>
                </a:lnTo>
                <a:lnTo>
                  <a:pt x="9807" y="15695"/>
                </a:lnTo>
                <a:lnTo>
                  <a:pt x="9953" y="15695"/>
                </a:lnTo>
                <a:lnTo>
                  <a:pt x="9782" y="15793"/>
                </a:lnTo>
                <a:lnTo>
                  <a:pt x="9661" y="15939"/>
                </a:lnTo>
                <a:lnTo>
                  <a:pt x="9539" y="16085"/>
                </a:lnTo>
                <a:lnTo>
                  <a:pt x="9417" y="16279"/>
                </a:lnTo>
                <a:lnTo>
                  <a:pt x="9271" y="16279"/>
                </a:lnTo>
                <a:lnTo>
                  <a:pt x="9612" y="15817"/>
                </a:lnTo>
                <a:lnTo>
                  <a:pt x="9612" y="15793"/>
                </a:lnTo>
                <a:lnTo>
                  <a:pt x="9612" y="15768"/>
                </a:lnTo>
                <a:lnTo>
                  <a:pt x="9563" y="15768"/>
                </a:lnTo>
                <a:lnTo>
                  <a:pt x="9320" y="16012"/>
                </a:lnTo>
                <a:lnTo>
                  <a:pt x="9077" y="16255"/>
                </a:lnTo>
                <a:lnTo>
                  <a:pt x="8517" y="16255"/>
                </a:lnTo>
                <a:lnTo>
                  <a:pt x="8882" y="15720"/>
                </a:lnTo>
                <a:lnTo>
                  <a:pt x="8906" y="15695"/>
                </a:lnTo>
                <a:lnTo>
                  <a:pt x="8882" y="15671"/>
                </a:lnTo>
                <a:lnTo>
                  <a:pt x="9271" y="15671"/>
                </a:lnTo>
                <a:lnTo>
                  <a:pt x="9661" y="15622"/>
                </a:lnTo>
                <a:close/>
                <a:moveTo>
                  <a:pt x="10074" y="15768"/>
                </a:moveTo>
                <a:lnTo>
                  <a:pt x="10074" y="15841"/>
                </a:lnTo>
                <a:lnTo>
                  <a:pt x="10099" y="15939"/>
                </a:lnTo>
                <a:lnTo>
                  <a:pt x="10074" y="16060"/>
                </a:lnTo>
                <a:lnTo>
                  <a:pt x="10050" y="16182"/>
                </a:lnTo>
                <a:lnTo>
                  <a:pt x="9977" y="16304"/>
                </a:lnTo>
                <a:lnTo>
                  <a:pt x="9758" y="16279"/>
                </a:lnTo>
                <a:lnTo>
                  <a:pt x="9880" y="16012"/>
                </a:lnTo>
                <a:lnTo>
                  <a:pt x="9977" y="15890"/>
                </a:lnTo>
                <a:lnTo>
                  <a:pt x="10074" y="15768"/>
                </a:lnTo>
                <a:close/>
                <a:moveTo>
                  <a:pt x="6522" y="16571"/>
                </a:moveTo>
                <a:lnTo>
                  <a:pt x="6595" y="16620"/>
                </a:lnTo>
                <a:lnTo>
                  <a:pt x="6424" y="16888"/>
                </a:lnTo>
                <a:lnTo>
                  <a:pt x="6376" y="17034"/>
                </a:lnTo>
                <a:lnTo>
                  <a:pt x="6327" y="17180"/>
                </a:lnTo>
                <a:lnTo>
                  <a:pt x="6254" y="17082"/>
                </a:lnTo>
                <a:lnTo>
                  <a:pt x="6230" y="16985"/>
                </a:lnTo>
                <a:lnTo>
                  <a:pt x="6206" y="16912"/>
                </a:lnTo>
                <a:lnTo>
                  <a:pt x="6230" y="16815"/>
                </a:lnTo>
                <a:lnTo>
                  <a:pt x="6254" y="16839"/>
                </a:lnTo>
                <a:lnTo>
                  <a:pt x="6303" y="16839"/>
                </a:lnTo>
                <a:lnTo>
                  <a:pt x="6352" y="16815"/>
                </a:lnTo>
                <a:lnTo>
                  <a:pt x="6376" y="16766"/>
                </a:lnTo>
                <a:lnTo>
                  <a:pt x="6424" y="16596"/>
                </a:lnTo>
                <a:lnTo>
                  <a:pt x="6449" y="16596"/>
                </a:lnTo>
                <a:lnTo>
                  <a:pt x="6522" y="16571"/>
                </a:lnTo>
                <a:close/>
                <a:moveTo>
                  <a:pt x="7884" y="16693"/>
                </a:moveTo>
                <a:lnTo>
                  <a:pt x="7957" y="16717"/>
                </a:lnTo>
                <a:lnTo>
                  <a:pt x="7787" y="16985"/>
                </a:lnTo>
                <a:lnTo>
                  <a:pt x="7617" y="17253"/>
                </a:lnTo>
                <a:lnTo>
                  <a:pt x="7592" y="17326"/>
                </a:lnTo>
                <a:lnTo>
                  <a:pt x="7300" y="17326"/>
                </a:lnTo>
                <a:lnTo>
                  <a:pt x="7398" y="17107"/>
                </a:lnTo>
                <a:lnTo>
                  <a:pt x="7519" y="16888"/>
                </a:lnTo>
                <a:lnTo>
                  <a:pt x="7617" y="16717"/>
                </a:lnTo>
                <a:lnTo>
                  <a:pt x="7884" y="16693"/>
                </a:lnTo>
                <a:close/>
                <a:moveTo>
                  <a:pt x="8225" y="16717"/>
                </a:moveTo>
                <a:lnTo>
                  <a:pt x="8736" y="16742"/>
                </a:lnTo>
                <a:lnTo>
                  <a:pt x="8541" y="17034"/>
                </a:lnTo>
                <a:lnTo>
                  <a:pt x="8371" y="17326"/>
                </a:lnTo>
                <a:lnTo>
                  <a:pt x="7909" y="17326"/>
                </a:lnTo>
                <a:lnTo>
                  <a:pt x="7933" y="17277"/>
                </a:lnTo>
                <a:lnTo>
                  <a:pt x="8225" y="16717"/>
                </a:lnTo>
                <a:close/>
                <a:moveTo>
                  <a:pt x="9223" y="16742"/>
                </a:moveTo>
                <a:lnTo>
                  <a:pt x="8979" y="17350"/>
                </a:lnTo>
                <a:lnTo>
                  <a:pt x="8663" y="17350"/>
                </a:lnTo>
                <a:lnTo>
                  <a:pt x="8979" y="16742"/>
                </a:lnTo>
                <a:close/>
                <a:moveTo>
                  <a:pt x="9928" y="16742"/>
                </a:moveTo>
                <a:lnTo>
                  <a:pt x="9661" y="17253"/>
                </a:lnTo>
                <a:lnTo>
                  <a:pt x="9612" y="17350"/>
                </a:lnTo>
                <a:lnTo>
                  <a:pt x="9320" y="17350"/>
                </a:lnTo>
                <a:lnTo>
                  <a:pt x="9563" y="16742"/>
                </a:lnTo>
                <a:close/>
                <a:moveTo>
                  <a:pt x="10147" y="16839"/>
                </a:moveTo>
                <a:lnTo>
                  <a:pt x="10220" y="16961"/>
                </a:lnTo>
                <a:lnTo>
                  <a:pt x="10245" y="17107"/>
                </a:lnTo>
                <a:lnTo>
                  <a:pt x="10220" y="17228"/>
                </a:lnTo>
                <a:lnTo>
                  <a:pt x="10147" y="17350"/>
                </a:lnTo>
                <a:lnTo>
                  <a:pt x="9928" y="17350"/>
                </a:lnTo>
                <a:lnTo>
                  <a:pt x="9953" y="17277"/>
                </a:lnTo>
                <a:lnTo>
                  <a:pt x="10050" y="17082"/>
                </a:lnTo>
                <a:lnTo>
                  <a:pt x="10147" y="16839"/>
                </a:lnTo>
                <a:close/>
                <a:moveTo>
                  <a:pt x="6862" y="16693"/>
                </a:moveTo>
                <a:lnTo>
                  <a:pt x="7081" y="16717"/>
                </a:lnTo>
                <a:lnTo>
                  <a:pt x="7300" y="16717"/>
                </a:lnTo>
                <a:lnTo>
                  <a:pt x="7106" y="17009"/>
                </a:lnTo>
                <a:lnTo>
                  <a:pt x="6935" y="17326"/>
                </a:lnTo>
                <a:lnTo>
                  <a:pt x="6741" y="17350"/>
                </a:lnTo>
                <a:lnTo>
                  <a:pt x="6570" y="17399"/>
                </a:lnTo>
                <a:lnTo>
                  <a:pt x="6619" y="17204"/>
                </a:lnTo>
                <a:lnTo>
                  <a:pt x="6692" y="17034"/>
                </a:lnTo>
                <a:lnTo>
                  <a:pt x="6862" y="16693"/>
                </a:lnTo>
                <a:close/>
                <a:moveTo>
                  <a:pt x="6473" y="17618"/>
                </a:moveTo>
                <a:lnTo>
                  <a:pt x="6643" y="17691"/>
                </a:lnTo>
                <a:lnTo>
                  <a:pt x="6814" y="17715"/>
                </a:lnTo>
                <a:lnTo>
                  <a:pt x="6789" y="17910"/>
                </a:lnTo>
                <a:lnTo>
                  <a:pt x="6765" y="18080"/>
                </a:lnTo>
                <a:lnTo>
                  <a:pt x="6643" y="17983"/>
                </a:lnTo>
                <a:lnTo>
                  <a:pt x="6546" y="17861"/>
                </a:lnTo>
                <a:lnTo>
                  <a:pt x="6352" y="17642"/>
                </a:lnTo>
                <a:lnTo>
                  <a:pt x="6376" y="17618"/>
                </a:lnTo>
                <a:lnTo>
                  <a:pt x="6424" y="17642"/>
                </a:lnTo>
                <a:lnTo>
                  <a:pt x="6473" y="17618"/>
                </a:lnTo>
                <a:close/>
                <a:moveTo>
                  <a:pt x="7398" y="17739"/>
                </a:moveTo>
                <a:lnTo>
                  <a:pt x="7300" y="18031"/>
                </a:lnTo>
                <a:lnTo>
                  <a:pt x="7252" y="18177"/>
                </a:lnTo>
                <a:lnTo>
                  <a:pt x="7252" y="18299"/>
                </a:lnTo>
                <a:lnTo>
                  <a:pt x="7008" y="18202"/>
                </a:lnTo>
                <a:lnTo>
                  <a:pt x="7154" y="17739"/>
                </a:lnTo>
                <a:close/>
                <a:moveTo>
                  <a:pt x="8833" y="17715"/>
                </a:moveTo>
                <a:lnTo>
                  <a:pt x="8785" y="17837"/>
                </a:lnTo>
                <a:lnTo>
                  <a:pt x="8736" y="17983"/>
                </a:lnTo>
                <a:lnTo>
                  <a:pt x="8712" y="18104"/>
                </a:lnTo>
                <a:lnTo>
                  <a:pt x="8736" y="18153"/>
                </a:lnTo>
                <a:lnTo>
                  <a:pt x="8736" y="18202"/>
                </a:lnTo>
                <a:lnTo>
                  <a:pt x="8809" y="18250"/>
                </a:lnTo>
                <a:lnTo>
                  <a:pt x="8882" y="18250"/>
                </a:lnTo>
                <a:lnTo>
                  <a:pt x="8931" y="18226"/>
                </a:lnTo>
                <a:lnTo>
                  <a:pt x="9004" y="18153"/>
                </a:lnTo>
                <a:lnTo>
                  <a:pt x="9125" y="17958"/>
                </a:lnTo>
                <a:lnTo>
                  <a:pt x="9198" y="17739"/>
                </a:lnTo>
                <a:lnTo>
                  <a:pt x="9393" y="17739"/>
                </a:lnTo>
                <a:lnTo>
                  <a:pt x="9369" y="17861"/>
                </a:lnTo>
                <a:lnTo>
                  <a:pt x="9369" y="18007"/>
                </a:lnTo>
                <a:lnTo>
                  <a:pt x="9125" y="18153"/>
                </a:lnTo>
                <a:lnTo>
                  <a:pt x="8833" y="18275"/>
                </a:lnTo>
                <a:lnTo>
                  <a:pt x="8566" y="18372"/>
                </a:lnTo>
                <a:lnTo>
                  <a:pt x="8249" y="18421"/>
                </a:lnTo>
                <a:lnTo>
                  <a:pt x="8274" y="18275"/>
                </a:lnTo>
                <a:lnTo>
                  <a:pt x="8371" y="17983"/>
                </a:lnTo>
                <a:lnTo>
                  <a:pt x="8468" y="17715"/>
                </a:lnTo>
                <a:close/>
                <a:moveTo>
                  <a:pt x="8176" y="17715"/>
                </a:moveTo>
                <a:lnTo>
                  <a:pt x="8030" y="18056"/>
                </a:lnTo>
                <a:lnTo>
                  <a:pt x="7957" y="18250"/>
                </a:lnTo>
                <a:lnTo>
                  <a:pt x="7933" y="18445"/>
                </a:lnTo>
                <a:lnTo>
                  <a:pt x="7738" y="18421"/>
                </a:lnTo>
                <a:lnTo>
                  <a:pt x="7568" y="18396"/>
                </a:lnTo>
                <a:lnTo>
                  <a:pt x="7568" y="18226"/>
                </a:lnTo>
                <a:lnTo>
                  <a:pt x="7641" y="17983"/>
                </a:lnTo>
                <a:lnTo>
                  <a:pt x="7738" y="17715"/>
                </a:lnTo>
                <a:close/>
                <a:moveTo>
                  <a:pt x="8128" y="2094"/>
                </a:moveTo>
                <a:lnTo>
                  <a:pt x="7714" y="2142"/>
                </a:lnTo>
                <a:lnTo>
                  <a:pt x="7325" y="2191"/>
                </a:lnTo>
                <a:lnTo>
                  <a:pt x="6935" y="2264"/>
                </a:lnTo>
                <a:lnTo>
                  <a:pt x="6546" y="2386"/>
                </a:lnTo>
                <a:lnTo>
                  <a:pt x="6181" y="2507"/>
                </a:lnTo>
                <a:lnTo>
                  <a:pt x="5841" y="2653"/>
                </a:lnTo>
                <a:lnTo>
                  <a:pt x="5500" y="2824"/>
                </a:lnTo>
                <a:lnTo>
                  <a:pt x="5184" y="3018"/>
                </a:lnTo>
                <a:lnTo>
                  <a:pt x="4892" y="3237"/>
                </a:lnTo>
                <a:lnTo>
                  <a:pt x="4551" y="3554"/>
                </a:lnTo>
                <a:lnTo>
                  <a:pt x="4210" y="3918"/>
                </a:lnTo>
                <a:lnTo>
                  <a:pt x="3918" y="4332"/>
                </a:lnTo>
                <a:lnTo>
                  <a:pt x="3626" y="4746"/>
                </a:lnTo>
                <a:lnTo>
                  <a:pt x="3383" y="5159"/>
                </a:lnTo>
                <a:lnTo>
                  <a:pt x="3164" y="5549"/>
                </a:lnTo>
                <a:lnTo>
                  <a:pt x="3018" y="5889"/>
                </a:lnTo>
                <a:lnTo>
                  <a:pt x="2921" y="6157"/>
                </a:lnTo>
                <a:lnTo>
                  <a:pt x="2823" y="6595"/>
                </a:lnTo>
                <a:lnTo>
                  <a:pt x="2775" y="7057"/>
                </a:lnTo>
                <a:lnTo>
                  <a:pt x="2750" y="7495"/>
                </a:lnTo>
                <a:lnTo>
                  <a:pt x="2775" y="7958"/>
                </a:lnTo>
                <a:lnTo>
                  <a:pt x="2823" y="8396"/>
                </a:lnTo>
                <a:lnTo>
                  <a:pt x="2921" y="8834"/>
                </a:lnTo>
                <a:lnTo>
                  <a:pt x="3067" y="9272"/>
                </a:lnTo>
                <a:lnTo>
                  <a:pt x="3237" y="9685"/>
                </a:lnTo>
                <a:lnTo>
                  <a:pt x="3602" y="10367"/>
                </a:lnTo>
                <a:lnTo>
                  <a:pt x="3991" y="11024"/>
                </a:lnTo>
                <a:lnTo>
                  <a:pt x="4843" y="12337"/>
                </a:lnTo>
                <a:lnTo>
                  <a:pt x="5281" y="13019"/>
                </a:lnTo>
                <a:lnTo>
                  <a:pt x="5476" y="13384"/>
                </a:lnTo>
                <a:lnTo>
                  <a:pt x="5646" y="13724"/>
                </a:lnTo>
                <a:lnTo>
                  <a:pt x="5792" y="14089"/>
                </a:lnTo>
                <a:lnTo>
                  <a:pt x="5914" y="14454"/>
                </a:lnTo>
                <a:lnTo>
                  <a:pt x="5987" y="14844"/>
                </a:lnTo>
                <a:lnTo>
                  <a:pt x="5987" y="15282"/>
                </a:lnTo>
                <a:lnTo>
                  <a:pt x="5962" y="15379"/>
                </a:lnTo>
                <a:lnTo>
                  <a:pt x="5962" y="15428"/>
                </a:lnTo>
                <a:lnTo>
                  <a:pt x="5889" y="15525"/>
                </a:lnTo>
                <a:lnTo>
                  <a:pt x="5841" y="15647"/>
                </a:lnTo>
                <a:lnTo>
                  <a:pt x="5816" y="15768"/>
                </a:lnTo>
                <a:lnTo>
                  <a:pt x="5792" y="15914"/>
                </a:lnTo>
                <a:lnTo>
                  <a:pt x="5816" y="16036"/>
                </a:lnTo>
                <a:lnTo>
                  <a:pt x="5841" y="16158"/>
                </a:lnTo>
                <a:lnTo>
                  <a:pt x="5889" y="16279"/>
                </a:lnTo>
                <a:lnTo>
                  <a:pt x="5962" y="16377"/>
                </a:lnTo>
                <a:lnTo>
                  <a:pt x="5865" y="16474"/>
                </a:lnTo>
                <a:lnTo>
                  <a:pt x="5792" y="16620"/>
                </a:lnTo>
                <a:lnTo>
                  <a:pt x="5768" y="16766"/>
                </a:lnTo>
                <a:lnTo>
                  <a:pt x="5768" y="16912"/>
                </a:lnTo>
                <a:lnTo>
                  <a:pt x="5768" y="17058"/>
                </a:lnTo>
                <a:lnTo>
                  <a:pt x="5816" y="17204"/>
                </a:lnTo>
                <a:lnTo>
                  <a:pt x="5889" y="17350"/>
                </a:lnTo>
                <a:lnTo>
                  <a:pt x="5987" y="17472"/>
                </a:lnTo>
                <a:lnTo>
                  <a:pt x="5962" y="17496"/>
                </a:lnTo>
                <a:lnTo>
                  <a:pt x="5914" y="17618"/>
                </a:lnTo>
                <a:lnTo>
                  <a:pt x="5914" y="17715"/>
                </a:lnTo>
                <a:lnTo>
                  <a:pt x="5938" y="17837"/>
                </a:lnTo>
                <a:lnTo>
                  <a:pt x="5987" y="17934"/>
                </a:lnTo>
                <a:lnTo>
                  <a:pt x="6133" y="18129"/>
                </a:lnTo>
                <a:lnTo>
                  <a:pt x="6303" y="18299"/>
                </a:lnTo>
                <a:lnTo>
                  <a:pt x="6424" y="18421"/>
                </a:lnTo>
                <a:lnTo>
                  <a:pt x="6570" y="18518"/>
                </a:lnTo>
                <a:lnTo>
                  <a:pt x="6862" y="18688"/>
                </a:lnTo>
                <a:lnTo>
                  <a:pt x="7179" y="18810"/>
                </a:lnTo>
                <a:lnTo>
                  <a:pt x="7495" y="18859"/>
                </a:lnTo>
                <a:lnTo>
                  <a:pt x="7738" y="18883"/>
                </a:lnTo>
                <a:lnTo>
                  <a:pt x="7982" y="18883"/>
                </a:lnTo>
                <a:lnTo>
                  <a:pt x="8030" y="18956"/>
                </a:lnTo>
                <a:lnTo>
                  <a:pt x="8079" y="18980"/>
                </a:lnTo>
                <a:lnTo>
                  <a:pt x="8128" y="18980"/>
                </a:lnTo>
                <a:lnTo>
                  <a:pt x="8176" y="18956"/>
                </a:lnTo>
                <a:lnTo>
                  <a:pt x="8201" y="18907"/>
                </a:lnTo>
                <a:lnTo>
                  <a:pt x="8201" y="18883"/>
                </a:lnTo>
                <a:lnTo>
                  <a:pt x="8493" y="18834"/>
                </a:lnTo>
                <a:lnTo>
                  <a:pt x="8785" y="18761"/>
                </a:lnTo>
                <a:lnTo>
                  <a:pt x="9052" y="18664"/>
                </a:lnTo>
                <a:lnTo>
                  <a:pt x="9320" y="18542"/>
                </a:lnTo>
                <a:lnTo>
                  <a:pt x="9563" y="18396"/>
                </a:lnTo>
                <a:lnTo>
                  <a:pt x="9807" y="18226"/>
                </a:lnTo>
                <a:lnTo>
                  <a:pt x="10050" y="18056"/>
                </a:lnTo>
                <a:lnTo>
                  <a:pt x="10269" y="17837"/>
                </a:lnTo>
                <a:lnTo>
                  <a:pt x="10318" y="17764"/>
                </a:lnTo>
                <a:lnTo>
                  <a:pt x="10342" y="17691"/>
                </a:lnTo>
                <a:lnTo>
                  <a:pt x="10464" y="17593"/>
                </a:lnTo>
                <a:lnTo>
                  <a:pt x="10537" y="17447"/>
                </a:lnTo>
                <a:lnTo>
                  <a:pt x="10585" y="17301"/>
                </a:lnTo>
                <a:lnTo>
                  <a:pt x="10634" y="17107"/>
                </a:lnTo>
                <a:lnTo>
                  <a:pt x="10634" y="16936"/>
                </a:lnTo>
                <a:lnTo>
                  <a:pt x="10585" y="16742"/>
                </a:lnTo>
                <a:lnTo>
                  <a:pt x="10512" y="16596"/>
                </a:lnTo>
                <a:lnTo>
                  <a:pt x="10391" y="16474"/>
                </a:lnTo>
                <a:lnTo>
                  <a:pt x="10488" y="16255"/>
                </a:lnTo>
                <a:lnTo>
                  <a:pt x="10537" y="16036"/>
                </a:lnTo>
                <a:lnTo>
                  <a:pt x="10537" y="15817"/>
                </a:lnTo>
                <a:lnTo>
                  <a:pt x="10488" y="15574"/>
                </a:lnTo>
                <a:lnTo>
                  <a:pt x="10415" y="15476"/>
                </a:lnTo>
                <a:lnTo>
                  <a:pt x="10342" y="15379"/>
                </a:lnTo>
                <a:lnTo>
                  <a:pt x="10342" y="15306"/>
                </a:lnTo>
                <a:lnTo>
                  <a:pt x="10415" y="14965"/>
                </a:lnTo>
                <a:lnTo>
                  <a:pt x="10464" y="14625"/>
                </a:lnTo>
                <a:lnTo>
                  <a:pt x="10512" y="14284"/>
                </a:lnTo>
                <a:lnTo>
                  <a:pt x="10585" y="13943"/>
                </a:lnTo>
                <a:lnTo>
                  <a:pt x="10658" y="13700"/>
                </a:lnTo>
                <a:lnTo>
                  <a:pt x="10756" y="13457"/>
                </a:lnTo>
                <a:lnTo>
                  <a:pt x="10999" y="12994"/>
                </a:lnTo>
                <a:lnTo>
                  <a:pt x="11023" y="12970"/>
                </a:lnTo>
                <a:lnTo>
                  <a:pt x="11023" y="12946"/>
                </a:lnTo>
                <a:lnTo>
                  <a:pt x="11340" y="12459"/>
                </a:lnTo>
                <a:lnTo>
                  <a:pt x="11632" y="11972"/>
                </a:lnTo>
                <a:lnTo>
                  <a:pt x="12191" y="11194"/>
                </a:lnTo>
                <a:lnTo>
                  <a:pt x="12483" y="10780"/>
                </a:lnTo>
                <a:lnTo>
                  <a:pt x="12751" y="10367"/>
                </a:lnTo>
                <a:lnTo>
                  <a:pt x="12994" y="9953"/>
                </a:lnTo>
                <a:lnTo>
                  <a:pt x="13213" y="9515"/>
                </a:lnTo>
                <a:lnTo>
                  <a:pt x="13384" y="9053"/>
                </a:lnTo>
                <a:lnTo>
                  <a:pt x="13457" y="8809"/>
                </a:lnTo>
                <a:lnTo>
                  <a:pt x="13505" y="8590"/>
                </a:lnTo>
                <a:lnTo>
                  <a:pt x="13554" y="8152"/>
                </a:lnTo>
                <a:lnTo>
                  <a:pt x="13554" y="7714"/>
                </a:lnTo>
                <a:lnTo>
                  <a:pt x="13505" y="7276"/>
                </a:lnTo>
                <a:lnTo>
                  <a:pt x="13432" y="6838"/>
                </a:lnTo>
                <a:lnTo>
                  <a:pt x="13335" y="6400"/>
                </a:lnTo>
                <a:lnTo>
                  <a:pt x="13213" y="5962"/>
                </a:lnTo>
                <a:lnTo>
                  <a:pt x="12946" y="5135"/>
                </a:lnTo>
                <a:lnTo>
                  <a:pt x="12800" y="4770"/>
                </a:lnTo>
                <a:lnTo>
                  <a:pt x="12605" y="4429"/>
                </a:lnTo>
                <a:lnTo>
                  <a:pt x="12386" y="4113"/>
                </a:lnTo>
                <a:lnTo>
                  <a:pt x="12143" y="3797"/>
                </a:lnTo>
                <a:lnTo>
                  <a:pt x="12143" y="3773"/>
                </a:lnTo>
                <a:lnTo>
                  <a:pt x="12094" y="3675"/>
                </a:lnTo>
                <a:lnTo>
                  <a:pt x="12021" y="3602"/>
                </a:lnTo>
                <a:lnTo>
                  <a:pt x="11948" y="3554"/>
                </a:lnTo>
                <a:lnTo>
                  <a:pt x="11851" y="3505"/>
                </a:lnTo>
                <a:lnTo>
                  <a:pt x="11607" y="3286"/>
                </a:lnTo>
                <a:lnTo>
                  <a:pt x="11340" y="3091"/>
                </a:lnTo>
                <a:lnTo>
                  <a:pt x="11072" y="2897"/>
                </a:lnTo>
                <a:lnTo>
                  <a:pt x="10804" y="2726"/>
                </a:lnTo>
                <a:lnTo>
                  <a:pt x="10464" y="2556"/>
                </a:lnTo>
                <a:lnTo>
                  <a:pt x="10099" y="2386"/>
                </a:lnTo>
                <a:lnTo>
                  <a:pt x="9709" y="2264"/>
                </a:lnTo>
                <a:lnTo>
                  <a:pt x="9320" y="2191"/>
                </a:lnTo>
                <a:lnTo>
                  <a:pt x="8931" y="2142"/>
                </a:lnTo>
                <a:lnTo>
                  <a:pt x="8517" y="2094"/>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1936;p19">
            <a:extLst>
              <a:ext uri="{FF2B5EF4-FFF2-40B4-BE49-F238E27FC236}">
                <a16:creationId xmlns:a16="http://schemas.microsoft.com/office/drawing/2014/main" id="{1213768C-D5AA-8245-9331-E744FEE4EA74}"/>
              </a:ext>
            </a:extLst>
          </p:cNvPr>
          <p:cNvSpPr/>
          <p:nvPr/>
        </p:nvSpPr>
        <p:spPr>
          <a:xfrm>
            <a:off x="9251344" y="1943074"/>
            <a:ext cx="985962" cy="919395"/>
          </a:xfrm>
          <a:custGeom>
            <a:avLst/>
            <a:gdLst/>
            <a:ahLst/>
            <a:cxnLst/>
            <a:rect l="l" t="t" r="r" b="b"/>
            <a:pathLst>
              <a:path w="89712" h="82958" extrusionOk="0">
                <a:moveTo>
                  <a:pt x="52672" y="2049"/>
                </a:moveTo>
                <a:cubicBezTo>
                  <a:pt x="40979" y="2915"/>
                  <a:pt x="28376" y="5688"/>
                  <a:pt x="19269" y="13072"/>
                </a:cubicBezTo>
                <a:cubicBezTo>
                  <a:pt x="7810" y="22364"/>
                  <a:pt x="-450" y="41692"/>
                  <a:pt x="5574" y="55159"/>
                </a:cubicBezTo>
                <a:cubicBezTo>
                  <a:pt x="12935" y="71613"/>
                  <a:pt x="33988" y="83483"/>
                  <a:pt x="52004" y="82883"/>
                </a:cubicBezTo>
                <a:cubicBezTo>
                  <a:pt x="62654" y="82528"/>
                  <a:pt x="75555" y="78169"/>
                  <a:pt x="80730" y="68854"/>
                </a:cubicBezTo>
                <a:cubicBezTo>
                  <a:pt x="89352" y="53334"/>
                  <a:pt x="86569" y="30516"/>
                  <a:pt x="76722" y="15744"/>
                </a:cubicBezTo>
                <a:cubicBezTo>
                  <a:pt x="69002" y="4163"/>
                  <a:pt x="51061" y="-2643"/>
                  <a:pt x="37641" y="1047"/>
                </a:cubicBezTo>
                <a:cubicBezTo>
                  <a:pt x="22585" y="5187"/>
                  <a:pt x="4685" y="14958"/>
                  <a:pt x="898" y="30107"/>
                </a:cubicBezTo>
                <a:cubicBezTo>
                  <a:pt x="-3402" y="47308"/>
                  <a:pt x="8934" y="71200"/>
                  <a:pt x="25616" y="77205"/>
                </a:cubicBezTo>
                <a:cubicBezTo>
                  <a:pt x="45696" y="84433"/>
                  <a:pt x="76756" y="77025"/>
                  <a:pt x="86743" y="58165"/>
                </a:cubicBezTo>
                <a:cubicBezTo>
                  <a:pt x="93824" y="44791"/>
                  <a:pt x="86932" y="25486"/>
                  <a:pt x="77390" y="13740"/>
                </a:cubicBezTo>
                <a:cubicBezTo>
                  <a:pt x="74163" y="9767"/>
                  <a:pt x="71332" y="4292"/>
                  <a:pt x="66367" y="3051"/>
                </a:cubicBezTo>
              </a:path>
            </a:pathLst>
          </a:custGeom>
          <a:noFill/>
          <a:ln w="19050" cap="rnd" cmpd="sng">
            <a:solidFill>
              <a:srgbClr val="FFFFFF"/>
            </a:solidFill>
            <a:prstDash val="solid"/>
            <a:round/>
            <a:headEnd type="none" w="med" len="med"/>
            <a:tailEnd type="none" w="med" len="med"/>
          </a:ln>
        </p:spPr>
      </p:sp>
      <p:sp>
        <p:nvSpPr>
          <p:cNvPr id="28" name="Rounded Rectangle 27">
            <a:extLst>
              <a:ext uri="{FF2B5EF4-FFF2-40B4-BE49-F238E27FC236}">
                <a16:creationId xmlns:a16="http://schemas.microsoft.com/office/drawing/2014/main" id="{E8C5D746-ACC2-CB44-95A5-43371826339F}"/>
              </a:ext>
            </a:extLst>
          </p:cNvPr>
          <p:cNvSpPr/>
          <p:nvPr/>
        </p:nvSpPr>
        <p:spPr>
          <a:xfrm>
            <a:off x="488290" y="440635"/>
            <a:ext cx="5061195" cy="3034085"/>
          </a:xfrm>
          <a:prstGeom prst="roundRect">
            <a:avLst/>
          </a:prstGeom>
          <a:noFill/>
          <a:ln>
            <a:solidFill>
              <a:srgbClr val="C4838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Google Shape;1936;p19">
            <a:extLst>
              <a:ext uri="{FF2B5EF4-FFF2-40B4-BE49-F238E27FC236}">
                <a16:creationId xmlns:a16="http://schemas.microsoft.com/office/drawing/2014/main" id="{20352629-476A-7045-ADB4-1063657BBE57}"/>
              </a:ext>
            </a:extLst>
          </p:cNvPr>
          <p:cNvSpPr/>
          <p:nvPr/>
        </p:nvSpPr>
        <p:spPr>
          <a:xfrm>
            <a:off x="4003428" y="523560"/>
            <a:ext cx="1506576" cy="1270132"/>
          </a:xfrm>
          <a:custGeom>
            <a:avLst/>
            <a:gdLst/>
            <a:ahLst/>
            <a:cxnLst/>
            <a:rect l="l" t="t" r="r" b="b"/>
            <a:pathLst>
              <a:path w="89712" h="82958" extrusionOk="0">
                <a:moveTo>
                  <a:pt x="52672" y="2049"/>
                </a:moveTo>
                <a:cubicBezTo>
                  <a:pt x="40979" y="2915"/>
                  <a:pt x="28376" y="5688"/>
                  <a:pt x="19269" y="13072"/>
                </a:cubicBezTo>
                <a:cubicBezTo>
                  <a:pt x="7810" y="22364"/>
                  <a:pt x="-450" y="41692"/>
                  <a:pt x="5574" y="55159"/>
                </a:cubicBezTo>
                <a:cubicBezTo>
                  <a:pt x="12935" y="71613"/>
                  <a:pt x="33988" y="83483"/>
                  <a:pt x="52004" y="82883"/>
                </a:cubicBezTo>
                <a:cubicBezTo>
                  <a:pt x="62654" y="82528"/>
                  <a:pt x="75555" y="78169"/>
                  <a:pt x="80730" y="68854"/>
                </a:cubicBezTo>
                <a:cubicBezTo>
                  <a:pt x="89352" y="53334"/>
                  <a:pt x="86569" y="30516"/>
                  <a:pt x="76722" y="15744"/>
                </a:cubicBezTo>
                <a:cubicBezTo>
                  <a:pt x="69002" y="4163"/>
                  <a:pt x="51061" y="-2643"/>
                  <a:pt x="37641" y="1047"/>
                </a:cubicBezTo>
                <a:cubicBezTo>
                  <a:pt x="22585" y="5187"/>
                  <a:pt x="4685" y="14958"/>
                  <a:pt x="898" y="30107"/>
                </a:cubicBezTo>
                <a:cubicBezTo>
                  <a:pt x="-3402" y="47308"/>
                  <a:pt x="8934" y="71200"/>
                  <a:pt x="25616" y="77205"/>
                </a:cubicBezTo>
                <a:cubicBezTo>
                  <a:pt x="45696" y="84433"/>
                  <a:pt x="76756" y="77025"/>
                  <a:pt x="86743" y="58165"/>
                </a:cubicBezTo>
                <a:cubicBezTo>
                  <a:pt x="93824" y="44791"/>
                  <a:pt x="86932" y="25486"/>
                  <a:pt x="77390" y="13740"/>
                </a:cubicBezTo>
                <a:cubicBezTo>
                  <a:pt x="74163" y="9767"/>
                  <a:pt x="71332" y="4292"/>
                  <a:pt x="66367" y="3051"/>
                </a:cubicBezTo>
              </a:path>
            </a:pathLst>
          </a:custGeom>
          <a:noFill/>
          <a:ln w="19050" cap="rnd" cmpd="sng">
            <a:solidFill>
              <a:schemeClr val="bg2">
                <a:lumMod val="25000"/>
              </a:schemeClr>
            </a:solidFill>
            <a:prstDash val="solid"/>
            <a:round/>
            <a:headEnd type="none" w="med" len="med"/>
            <a:tailEnd type="none" w="med" len="med"/>
          </a:ln>
        </p:spPr>
      </p:sp>
      <p:sp>
        <p:nvSpPr>
          <p:cNvPr id="30" name="Google Shape;1891;p13">
            <a:extLst>
              <a:ext uri="{FF2B5EF4-FFF2-40B4-BE49-F238E27FC236}">
                <a16:creationId xmlns:a16="http://schemas.microsoft.com/office/drawing/2014/main" id="{0909CD3D-8C4C-984D-BE35-A0C407B9BBE9}"/>
              </a:ext>
            </a:extLst>
          </p:cNvPr>
          <p:cNvSpPr txBox="1">
            <a:spLocks/>
          </p:cNvSpPr>
          <p:nvPr/>
        </p:nvSpPr>
        <p:spPr>
          <a:xfrm>
            <a:off x="3978064" y="1201090"/>
            <a:ext cx="1571421" cy="361753"/>
          </a:xfrm>
          <a:prstGeom prst="rect">
            <a:avLst/>
          </a:prstGeom>
          <a:ln>
            <a:noFill/>
          </a:ln>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ILLUSTRATIVE SKILL</a:t>
            </a:r>
          </a:p>
        </p:txBody>
      </p:sp>
      <p:sp>
        <p:nvSpPr>
          <p:cNvPr id="31" name="Google Shape;2191;p39">
            <a:extLst>
              <a:ext uri="{FF2B5EF4-FFF2-40B4-BE49-F238E27FC236}">
                <a16:creationId xmlns:a16="http://schemas.microsoft.com/office/drawing/2014/main" id="{60084458-560C-2F47-9FB5-664601946C29}"/>
              </a:ext>
            </a:extLst>
          </p:cNvPr>
          <p:cNvSpPr/>
          <p:nvPr/>
        </p:nvSpPr>
        <p:spPr>
          <a:xfrm>
            <a:off x="4571502" y="687849"/>
            <a:ext cx="349462" cy="430316"/>
          </a:xfrm>
          <a:custGeom>
            <a:avLst/>
            <a:gdLst/>
            <a:ahLst/>
            <a:cxnLst/>
            <a:rect l="l" t="t" r="r" b="b"/>
            <a:pathLst>
              <a:path w="17082" h="17228" extrusionOk="0">
                <a:moveTo>
                  <a:pt x="6497" y="2993"/>
                </a:moveTo>
                <a:lnTo>
                  <a:pt x="6400" y="3042"/>
                </a:lnTo>
                <a:lnTo>
                  <a:pt x="6302" y="3090"/>
                </a:lnTo>
                <a:lnTo>
                  <a:pt x="6229" y="3212"/>
                </a:lnTo>
                <a:lnTo>
                  <a:pt x="6229" y="3285"/>
                </a:lnTo>
                <a:lnTo>
                  <a:pt x="6254" y="3334"/>
                </a:lnTo>
                <a:lnTo>
                  <a:pt x="6278" y="3407"/>
                </a:lnTo>
                <a:lnTo>
                  <a:pt x="6351" y="3455"/>
                </a:lnTo>
                <a:lnTo>
                  <a:pt x="6400" y="3480"/>
                </a:lnTo>
                <a:lnTo>
                  <a:pt x="6643" y="3480"/>
                </a:lnTo>
                <a:lnTo>
                  <a:pt x="6692" y="3504"/>
                </a:lnTo>
                <a:lnTo>
                  <a:pt x="6911" y="3504"/>
                </a:lnTo>
                <a:lnTo>
                  <a:pt x="6959" y="3480"/>
                </a:lnTo>
                <a:lnTo>
                  <a:pt x="7008" y="3455"/>
                </a:lnTo>
                <a:lnTo>
                  <a:pt x="7057" y="3407"/>
                </a:lnTo>
                <a:lnTo>
                  <a:pt x="7057" y="3334"/>
                </a:lnTo>
                <a:lnTo>
                  <a:pt x="7057" y="3212"/>
                </a:lnTo>
                <a:lnTo>
                  <a:pt x="7032" y="3163"/>
                </a:lnTo>
                <a:lnTo>
                  <a:pt x="7008" y="3115"/>
                </a:lnTo>
                <a:lnTo>
                  <a:pt x="6935" y="3042"/>
                </a:lnTo>
                <a:lnTo>
                  <a:pt x="6838" y="3017"/>
                </a:lnTo>
                <a:lnTo>
                  <a:pt x="6716" y="2993"/>
                </a:lnTo>
                <a:close/>
                <a:moveTo>
                  <a:pt x="5743" y="3236"/>
                </a:moveTo>
                <a:lnTo>
                  <a:pt x="5670" y="3261"/>
                </a:lnTo>
                <a:lnTo>
                  <a:pt x="5402" y="3358"/>
                </a:lnTo>
                <a:lnTo>
                  <a:pt x="5134" y="3480"/>
                </a:lnTo>
                <a:lnTo>
                  <a:pt x="4891" y="3601"/>
                </a:lnTo>
                <a:lnTo>
                  <a:pt x="4672" y="3747"/>
                </a:lnTo>
                <a:lnTo>
                  <a:pt x="4453" y="3918"/>
                </a:lnTo>
                <a:lnTo>
                  <a:pt x="4234" y="4088"/>
                </a:lnTo>
                <a:lnTo>
                  <a:pt x="4039" y="4283"/>
                </a:lnTo>
                <a:lnTo>
                  <a:pt x="3869" y="4477"/>
                </a:lnTo>
                <a:lnTo>
                  <a:pt x="3699" y="4696"/>
                </a:lnTo>
                <a:lnTo>
                  <a:pt x="3553" y="4940"/>
                </a:lnTo>
                <a:lnTo>
                  <a:pt x="3431" y="5159"/>
                </a:lnTo>
                <a:lnTo>
                  <a:pt x="3309" y="5402"/>
                </a:lnTo>
                <a:lnTo>
                  <a:pt x="3236" y="5670"/>
                </a:lnTo>
                <a:lnTo>
                  <a:pt x="3163" y="5937"/>
                </a:lnTo>
                <a:lnTo>
                  <a:pt x="3115" y="6229"/>
                </a:lnTo>
                <a:lnTo>
                  <a:pt x="3090" y="6497"/>
                </a:lnTo>
                <a:lnTo>
                  <a:pt x="3090" y="6546"/>
                </a:lnTo>
                <a:lnTo>
                  <a:pt x="3115" y="6594"/>
                </a:lnTo>
                <a:lnTo>
                  <a:pt x="3188" y="6667"/>
                </a:lnTo>
                <a:lnTo>
                  <a:pt x="3261" y="6716"/>
                </a:lnTo>
                <a:lnTo>
                  <a:pt x="3285" y="6716"/>
                </a:lnTo>
                <a:lnTo>
                  <a:pt x="3309" y="6692"/>
                </a:lnTo>
                <a:lnTo>
                  <a:pt x="3382" y="6667"/>
                </a:lnTo>
                <a:lnTo>
                  <a:pt x="3431" y="6594"/>
                </a:lnTo>
                <a:lnTo>
                  <a:pt x="3480" y="6546"/>
                </a:lnTo>
                <a:lnTo>
                  <a:pt x="3504" y="6473"/>
                </a:lnTo>
                <a:lnTo>
                  <a:pt x="3528" y="6156"/>
                </a:lnTo>
                <a:lnTo>
                  <a:pt x="3601" y="5864"/>
                </a:lnTo>
                <a:lnTo>
                  <a:pt x="3699" y="5597"/>
                </a:lnTo>
                <a:lnTo>
                  <a:pt x="3820" y="5353"/>
                </a:lnTo>
                <a:lnTo>
                  <a:pt x="3966" y="5086"/>
                </a:lnTo>
                <a:lnTo>
                  <a:pt x="4137" y="4867"/>
                </a:lnTo>
                <a:lnTo>
                  <a:pt x="4307" y="4623"/>
                </a:lnTo>
                <a:lnTo>
                  <a:pt x="4526" y="4429"/>
                </a:lnTo>
                <a:lnTo>
                  <a:pt x="4745" y="4234"/>
                </a:lnTo>
                <a:lnTo>
                  <a:pt x="4988" y="4088"/>
                </a:lnTo>
                <a:lnTo>
                  <a:pt x="5256" y="3942"/>
                </a:lnTo>
                <a:lnTo>
                  <a:pt x="5499" y="3796"/>
                </a:lnTo>
                <a:lnTo>
                  <a:pt x="5767" y="3699"/>
                </a:lnTo>
                <a:lnTo>
                  <a:pt x="5864" y="3650"/>
                </a:lnTo>
                <a:lnTo>
                  <a:pt x="5913" y="3577"/>
                </a:lnTo>
                <a:lnTo>
                  <a:pt x="5937" y="3504"/>
                </a:lnTo>
                <a:lnTo>
                  <a:pt x="5937" y="3407"/>
                </a:lnTo>
                <a:lnTo>
                  <a:pt x="5889" y="3334"/>
                </a:lnTo>
                <a:lnTo>
                  <a:pt x="5840" y="3285"/>
                </a:lnTo>
                <a:lnTo>
                  <a:pt x="5743" y="3236"/>
                </a:lnTo>
                <a:close/>
                <a:moveTo>
                  <a:pt x="7324" y="1971"/>
                </a:moveTo>
                <a:lnTo>
                  <a:pt x="7787" y="2020"/>
                </a:lnTo>
                <a:lnTo>
                  <a:pt x="8249" y="2141"/>
                </a:lnTo>
                <a:lnTo>
                  <a:pt x="8687" y="2312"/>
                </a:lnTo>
                <a:lnTo>
                  <a:pt x="9101" y="2506"/>
                </a:lnTo>
                <a:lnTo>
                  <a:pt x="9490" y="2774"/>
                </a:lnTo>
                <a:lnTo>
                  <a:pt x="9879" y="3066"/>
                </a:lnTo>
                <a:lnTo>
                  <a:pt x="10220" y="3431"/>
                </a:lnTo>
                <a:lnTo>
                  <a:pt x="10512" y="3820"/>
                </a:lnTo>
                <a:lnTo>
                  <a:pt x="10707" y="4088"/>
                </a:lnTo>
                <a:lnTo>
                  <a:pt x="10877" y="4380"/>
                </a:lnTo>
                <a:lnTo>
                  <a:pt x="11023" y="4696"/>
                </a:lnTo>
                <a:lnTo>
                  <a:pt x="11120" y="5013"/>
                </a:lnTo>
                <a:lnTo>
                  <a:pt x="11217" y="5329"/>
                </a:lnTo>
                <a:lnTo>
                  <a:pt x="11266" y="5645"/>
                </a:lnTo>
                <a:lnTo>
                  <a:pt x="11315" y="5986"/>
                </a:lnTo>
                <a:lnTo>
                  <a:pt x="11315" y="6302"/>
                </a:lnTo>
                <a:lnTo>
                  <a:pt x="11315" y="6643"/>
                </a:lnTo>
                <a:lnTo>
                  <a:pt x="11266" y="6959"/>
                </a:lnTo>
                <a:lnTo>
                  <a:pt x="11217" y="7300"/>
                </a:lnTo>
                <a:lnTo>
                  <a:pt x="11144" y="7616"/>
                </a:lnTo>
                <a:lnTo>
                  <a:pt x="11047" y="7932"/>
                </a:lnTo>
                <a:lnTo>
                  <a:pt x="10925" y="8249"/>
                </a:lnTo>
                <a:lnTo>
                  <a:pt x="10780" y="8565"/>
                </a:lnTo>
                <a:lnTo>
                  <a:pt x="10634" y="8857"/>
                </a:lnTo>
                <a:lnTo>
                  <a:pt x="10439" y="9173"/>
                </a:lnTo>
                <a:lnTo>
                  <a:pt x="10220" y="9490"/>
                </a:lnTo>
                <a:lnTo>
                  <a:pt x="9977" y="9757"/>
                </a:lnTo>
                <a:lnTo>
                  <a:pt x="9733" y="10025"/>
                </a:lnTo>
                <a:lnTo>
                  <a:pt x="9441" y="10268"/>
                </a:lnTo>
                <a:lnTo>
                  <a:pt x="9149" y="10487"/>
                </a:lnTo>
                <a:lnTo>
                  <a:pt x="8857" y="10682"/>
                </a:lnTo>
                <a:lnTo>
                  <a:pt x="8541" y="10852"/>
                </a:lnTo>
                <a:lnTo>
                  <a:pt x="8200" y="10998"/>
                </a:lnTo>
                <a:lnTo>
                  <a:pt x="7860" y="11120"/>
                </a:lnTo>
                <a:lnTo>
                  <a:pt x="7519" y="11193"/>
                </a:lnTo>
                <a:lnTo>
                  <a:pt x="7154" y="11242"/>
                </a:lnTo>
                <a:lnTo>
                  <a:pt x="6789" y="11266"/>
                </a:lnTo>
                <a:lnTo>
                  <a:pt x="6424" y="11242"/>
                </a:lnTo>
                <a:lnTo>
                  <a:pt x="6059" y="11193"/>
                </a:lnTo>
                <a:lnTo>
                  <a:pt x="5670" y="11096"/>
                </a:lnTo>
                <a:lnTo>
                  <a:pt x="5353" y="10998"/>
                </a:lnTo>
                <a:lnTo>
                  <a:pt x="5037" y="10877"/>
                </a:lnTo>
                <a:lnTo>
                  <a:pt x="4721" y="10731"/>
                </a:lnTo>
                <a:lnTo>
                  <a:pt x="4404" y="10560"/>
                </a:lnTo>
                <a:lnTo>
                  <a:pt x="4112" y="10390"/>
                </a:lnTo>
                <a:lnTo>
                  <a:pt x="3820" y="10171"/>
                </a:lnTo>
                <a:lnTo>
                  <a:pt x="3553" y="9952"/>
                </a:lnTo>
                <a:lnTo>
                  <a:pt x="3285" y="9733"/>
                </a:lnTo>
                <a:lnTo>
                  <a:pt x="3042" y="9490"/>
                </a:lnTo>
                <a:lnTo>
                  <a:pt x="2823" y="9222"/>
                </a:lnTo>
                <a:lnTo>
                  <a:pt x="2628" y="8930"/>
                </a:lnTo>
                <a:lnTo>
                  <a:pt x="2434" y="8638"/>
                </a:lnTo>
                <a:lnTo>
                  <a:pt x="2288" y="8346"/>
                </a:lnTo>
                <a:lnTo>
                  <a:pt x="2142" y="8030"/>
                </a:lnTo>
                <a:lnTo>
                  <a:pt x="2044" y="7689"/>
                </a:lnTo>
                <a:lnTo>
                  <a:pt x="1971" y="7349"/>
                </a:lnTo>
                <a:lnTo>
                  <a:pt x="1947" y="7057"/>
                </a:lnTo>
                <a:lnTo>
                  <a:pt x="1923" y="6765"/>
                </a:lnTo>
                <a:lnTo>
                  <a:pt x="1923" y="6497"/>
                </a:lnTo>
                <a:lnTo>
                  <a:pt x="1947" y="6205"/>
                </a:lnTo>
                <a:lnTo>
                  <a:pt x="1996" y="5937"/>
                </a:lnTo>
                <a:lnTo>
                  <a:pt x="2044" y="5670"/>
                </a:lnTo>
                <a:lnTo>
                  <a:pt x="2142" y="5402"/>
                </a:lnTo>
                <a:lnTo>
                  <a:pt x="2239" y="5159"/>
                </a:lnTo>
                <a:lnTo>
                  <a:pt x="2336" y="4915"/>
                </a:lnTo>
                <a:lnTo>
                  <a:pt x="2482" y="4672"/>
                </a:lnTo>
                <a:lnTo>
                  <a:pt x="2628" y="4429"/>
                </a:lnTo>
                <a:lnTo>
                  <a:pt x="2774" y="4210"/>
                </a:lnTo>
                <a:lnTo>
                  <a:pt x="2944" y="3991"/>
                </a:lnTo>
                <a:lnTo>
                  <a:pt x="3139" y="3772"/>
                </a:lnTo>
                <a:lnTo>
                  <a:pt x="3528" y="3382"/>
                </a:lnTo>
                <a:lnTo>
                  <a:pt x="3966" y="3017"/>
                </a:lnTo>
                <a:lnTo>
                  <a:pt x="4404" y="2701"/>
                </a:lnTo>
                <a:lnTo>
                  <a:pt x="4891" y="2409"/>
                </a:lnTo>
                <a:lnTo>
                  <a:pt x="5134" y="2287"/>
                </a:lnTo>
                <a:lnTo>
                  <a:pt x="5378" y="2166"/>
                </a:lnTo>
                <a:lnTo>
                  <a:pt x="5645" y="2117"/>
                </a:lnTo>
                <a:lnTo>
                  <a:pt x="6035" y="2068"/>
                </a:lnTo>
                <a:lnTo>
                  <a:pt x="6716" y="1995"/>
                </a:lnTo>
                <a:lnTo>
                  <a:pt x="7300" y="1995"/>
                </a:lnTo>
                <a:lnTo>
                  <a:pt x="7324" y="1971"/>
                </a:lnTo>
                <a:close/>
                <a:moveTo>
                  <a:pt x="6935" y="1533"/>
                </a:moveTo>
                <a:lnTo>
                  <a:pt x="6497" y="1582"/>
                </a:lnTo>
                <a:lnTo>
                  <a:pt x="6083" y="1679"/>
                </a:lnTo>
                <a:lnTo>
                  <a:pt x="5864" y="1703"/>
                </a:lnTo>
                <a:lnTo>
                  <a:pt x="5621" y="1752"/>
                </a:lnTo>
                <a:lnTo>
                  <a:pt x="5353" y="1825"/>
                </a:lnTo>
                <a:lnTo>
                  <a:pt x="5110" y="1922"/>
                </a:lnTo>
                <a:lnTo>
                  <a:pt x="4842" y="2044"/>
                </a:lnTo>
                <a:lnTo>
                  <a:pt x="4599" y="2166"/>
                </a:lnTo>
                <a:lnTo>
                  <a:pt x="4112" y="2458"/>
                </a:lnTo>
                <a:lnTo>
                  <a:pt x="3650" y="2774"/>
                </a:lnTo>
                <a:lnTo>
                  <a:pt x="3212" y="3115"/>
                </a:lnTo>
                <a:lnTo>
                  <a:pt x="2823" y="3504"/>
                </a:lnTo>
                <a:lnTo>
                  <a:pt x="2458" y="3918"/>
                </a:lnTo>
                <a:lnTo>
                  <a:pt x="2312" y="4161"/>
                </a:lnTo>
                <a:lnTo>
                  <a:pt x="2166" y="4380"/>
                </a:lnTo>
                <a:lnTo>
                  <a:pt x="2020" y="4623"/>
                </a:lnTo>
                <a:lnTo>
                  <a:pt x="1923" y="4867"/>
                </a:lnTo>
                <a:lnTo>
                  <a:pt x="1801" y="5110"/>
                </a:lnTo>
                <a:lnTo>
                  <a:pt x="1728" y="5378"/>
                </a:lnTo>
                <a:lnTo>
                  <a:pt x="1631" y="5645"/>
                </a:lnTo>
                <a:lnTo>
                  <a:pt x="1582" y="5913"/>
                </a:lnTo>
                <a:lnTo>
                  <a:pt x="1533" y="6181"/>
                </a:lnTo>
                <a:lnTo>
                  <a:pt x="1509" y="6473"/>
                </a:lnTo>
                <a:lnTo>
                  <a:pt x="1509" y="6765"/>
                </a:lnTo>
                <a:lnTo>
                  <a:pt x="1509" y="7057"/>
                </a:lnTo>
                <a:lnTo>
                  <a:pt x="1558" y="7349"/>
                </a:lnTo>
                <a:lnTo>
                  <a:pt x="1606" y="7640"/>
                </a:lnTo>
                <a:lnTo>
                  <a:pt x="1679" y="7932"/>
                </a:lnTo>
                <a:lnTo>
                  <a:pt x="1752" y="8224"/>
                </a:lnTo>
                <a:lnTo>
                  <a:pt x="1874" y="8492"/>
                </a:lnTo>
                <a:lnTo>
                  <a:pt x="1996" y="8760"/>
                </a:lnTo>
                <a:lnTo>
                  <a:pt x="2142" y="9027"/>
                </a:lnTo>
                <a:lnTo>
                  <a:pt x="2312" y="9295"/>
                </a:lnTo>
                <a:lnTo>
                  <a:pt x="2507" y="9538"/>
                </a:lnTo>
                <a:lnTo>
                  <a:pt x="2726" y="9782"/>
                </a:lnTo>
                <a:lnTo>
                  <a:pt x="2944" y="10001"/>
                </a:lnTo>
                <a:lnTo>
                  <a:pt x="3188" y="10195"/>
                </a:lnTo>
                <a:lnTo>
                  <a:pt x="3699" y="10585"/>
                </a:lnTo>
                <a:lnTo>
                  <a:pt x="3991" y="10779"/>
                </a:lnTo>
                <a:lnTo>
                  <a:pt x="4283" y="10950"/>
                </a:lnTo>
                <a:lnTo>
                  <a:pt x="4599" y="11120"/>
                </a:lnTo>
                <a:lnTo>
                  <a:pt x="4915" y="11266"/>
                </a:lnTo>
                <a:lnTo>
                  <a:pt x="5232" y="11412"/>
                </a:lnTo>
                <a:lnTo>
                  <a:pt x="5572" y="11509"/>
                </a:lnTo>
                <a:lnTo>
                  <a:pt x="5889" y="11607"/>
                </a:lnTo>
                <a:lnTo>
                  <a:pt x="6254" y="11680"/>
                </a:lnTo>
                <a:lnTo>
                  <a:pt x="6594" y="11704"/>
                </a:lnTo>
                <a:lnTo>
                  <a:pt x="6959" y="11728"/>
                </a:lnTo>
                <a:lnTo>
                  <a:pt x="7300" y="11680"/>
                </a:lnTo>
                <a:lnTo>
                  <a:pt x="7641" y="11631"/>
                </a:lnTo>
                <a:lnTo>
                  <a:pt x="7981" y="11534"/>
                </a:lnTo>
                <a:lnTo>
                  <a:pt x="8322" y="11436"/>
                </a:lnTo>
                <a:lnTo>
                  <a:pt x="8638" y="11290"/>
                </a:lnTo>
                <a:lnTo>
                  <a:pt x="8955" y="11120"/>
                </a:lnTo>
                <a:lnTo>
                  <a:pt x="9344" y="10877"/>
                </a:lnTo>
                <a:lnTo>
                  <a:pt x="9733" y="10609"/>
                </a:lnTo>
                <a:lnTo>
                  <a:pt x="10074" y="10293"/>
                </a:lnTo>
                <a:lnTo>
                  <a:pt x="10390" y="9976"/>
                </a:lnTo>
                <a:lnTo>
                  <a:pt x="10658" y="9611"/>
                </a:lnTo>
                <a:lnTo>
                  <a:pt x="10925" y="9222"/>
                </a:lnTo>
                <a:lnTo>
                  <a:pt x="11144" y="8808"/>
                </a:lnTo>
                <a:lnTo>
                  <a:pt x="11339" y="8395"/>
                </a:lnTo>
                <a:lnTo>
                  <a:pt x="11509" y="7957"/>
                </a:lnTo>
                <a:lnTo>
                  <a:pt x="11631" y="7519"/>
                </a:lnTo>
                <a:lnTo>
                  <a:pt x="11704" y="7081"/>
                </a:lnTo>
                <a:lnTo>
                  <a:pt x="11753" y="6619"/>
                </a:lnTo>
                <a:lnTo>
                  <a:pt x="11753" y="6156"/>
                </a:lnTo>
                <a:lnTo>
                  <a:pt x="11728" y="5694"/>
                </a:lnTo>
                <a:lnTo>
                  <a:pt x="11655" y="5256"/>
                </a:lnTo>
                <a:lnTo>
                  <a:pt x="11534" y="4794"/>
                </a:lnTo>
                <a:lnTo>
                  <a:pt x="11363" y="4404"/>
                </a:lnTo>
                <a:lnTo>
                  <a:pt x="11169" y="4015"/>
                </a:lnTo>
                <a:lnTo>
                  <a:pt x="10950" y="3650"/>
                </a:lnTo>
                <a:lnTo>
                  <a:pt x="10682" y="3285"/>
                </a:lnTo>
                <a:lnTo>
                  <a:pt x="10390" y="2969"/>
                </a:lnTo>
                <a:lnTo>
                  <a:pt x="10074" y="2677"/>
                </a:lnTo>
                <a:lnTo>
                  <a:pt x="9733" y="2409"/>
                </a:lnTo>
                <a:lnTo>
                  <a:pt x="9393" y="2166"/>
                </a:lnTo>
                <a:lnTo>
                  <a:pt x="9003" y="1971"/>
                </a:lnTo>
                <a:lnTo>
                  <a:pt x="8614" y="1801"/>
                </a:lnTo>
                <a:lnTo>
                  <a:pt x="8200" y="1655"/>
                </a:lnTo>
                <a:lnTo>
                  <a:pt x="7787" y="1582"/>
                </a:lnTo>
                <a:lnTo>
                  <a:pt x="7349" y="1533"/>
                </a:lnTo>
                <a:close/>
                <a:moveTo>
                  <a:pt x="12118" y="11558"/>
                </a:moveTo>
                <a:lnTo>
                  <a:pt x="12142" y="11582"/>
                </a:lnTo>
                <a:lnTo>
                  <a:pt x="11972" y="11777"/>
                </a:lnTo>
                <a:lnTo>
                  <a:pt x="12093" y="11631"/>
                </a:lnTo>
                <a:lnTo>
                  <a:pt x="12118" y="11558"/>
                </a:lnTo>
                <a:close/>
                <a:moveTo>
                  <a:pt x="6789" y="584"/>
                </a:moveTo>
                <a:lnTo>
                  <a:pt x="7154" y="608"/>
                </a:lnTo>
                <a:lnTo>
                  <a:pt x="7519" y="657"/>
                </a:lnTo>
                <a:lnTo>
                  <a:pt x="7884" y="706"/>
                </a:lnTo>
                <a:lnTo>
                  <a:pt x="8225" y="803"/>
                </a:lnTo>
                <a:lnTo>
                  <a:pt x="8565" y="900"/>
                </a:lnTo>
                <a:lnTo>
                  <a:pt x="8906" y="1022"/>
                </a:lnTo>
                <a:lnTo>
                  <a:pt x="9247" y="1144"/>
                </a:lnTo>
                <a:lnTo>
                  <a:pt x="9563" y="1314"/>
                </a:lnTo>
                <a:lnTo>
                  <a:pt x="9879" y="1484"/>
                </a:lnTo>
                <a:lnTo>
                  <a:pt x="10171" y="1679"/>
                </a:lnTo>
                <a:lnTo>
                  <a:pt x="10439" y="1874"/>
                </a:lnTo>
                <a:lnTo>
                  <a:pt x="10707" y="2093"/>
                </a:lnTo>
                <a:lnTo>
                  <a:pt x="10950" y="2312"/>
                </a:lnTo>
                <a:lnTo>
                  <a:pt x="11193" y="2555"/>
                </a:lnTo>
                <a:lnTo>
                  <a:pt x="11485" y="2896"/>
                </a:lnTo>
                <a:lnTo>
                  <a:pt x="11753" y="3261"/>
                </a:lnTo>
                <a:lnTo>
                  <a:pt x="11996" y="3626"/>
                </a:lnTo>
                <a:lnTo>
                  <a:pt x="12191" y="4015"/>
                </a:lnTo>
                <a:lnTo>
                  <a:pt x="12361" y="4404"/>
                </a:lnTo>
                <a:lnTo>
                  <a:pt x="12507" y="4818"/>
                </a:lnTo>
                <a:lnTo>
                  <a:pt x="12629" y="5232"/>
                </a:lnTo>
                <a:lnTo>
                  <a:pt x="12702" y="5645"/>
                </a:lnTo>
                <a:lnTo>
                  <a:pt x="12750" y="6059"/>
                </a:lnTo>
                <a:lnTo>
                  <a:pt x="12775" y="6473"/>
                </a:lnTo>
                <a:lnTo>
                  <a:pt x="12775" y="6911"/>
                </a:lnTo>
                <a:lnTo>
                  <a:pt x="12726" y="7324"/>
                </a:lnTo>
                <a:lnTo>
                  <a:pt x="12653" y="7762"/>
                </a:lnTo>
                <a:lnTo>
                  <a:pt x="12556" y="8176"/>
                </a:lnTo>
                <a:lnTo>
                  <a:pt x="12434" y="8589"/>
                </a:lnTo>
                <a:lnTo>
                  <a:pt x="12264" y="9003"/>
                </a:lnTo>
                <a:lnTo>
                  <a:pt x="12045" y="9465"/>
                </a:lnTo>
                <a:lnTo>
                  <a:pt x="11801" y="9903"/>
                </a:lnTo>
                <a:lnTo>
                  <a:pt x="11534" y="10293"/>
                </a:lnTo>
                <a:lnTo>
                  <a:pt x="11217" y="10682"/>
                </a:lnTo>
                <a:lnTo>
                  <a:pt x="10901" y="11047"/>
                </a:lnTo>
                <a:lnTo>
                  <a:pt x="10536" y="11388"/>
                </a:lnTo>
                <a:lnTo>
                  <a:pt x="10171" y="11680"/>
                </a:lnTo>
                <a:lnTo>
                  <a:pt x="9782" y="11947"/>
                </a:lnTo>
                <a:lnTo>
                  <a:pt x="9368" y="12191"/>
                </a:lnTo>
                <a:lnTo>
                  <a:pt x="8930" y="12385"/>
                </a:lnTo>
                <a:lnTo>
                  <a:pt x="8468" y="12556"/>
                </a:lnTo>
                <a:lnTo>
                  <a:pt x="8006" y="12677"/>
                </a:lnTo>
                <a:lnTo>
                  <a:pt x="7543" y="12750"/>
                </a:lnTo>
                <a:lnTo>
                  <a:pt x="7032" y="12775"/>
                </a:lnTo>
                <a:lnTo>
                  <a:pt x="6546" y="12775"/>
                </a:lnTo>
                <a:lnTo>
                  <a:pt x="6035" y="12702"/>
                </a:lnTo>
                <a:lnTo>
                  <a:pt x="5597" y="12604"/>
                </a:lnTo>
                <a:lnTo>
                  <a:pt x="5159" y="12483"/>
                </a:lnTo>
                <a:lnTo>
                  <a:pt x="4721" y="12337"/>
                </a:lnTo>
                <a:lnTo>
                  <a:pt x="4307" y="12166"/>
                </a:lnTo>
                <a:lnTo>
                  <a:pt x="3893" y="11947"/>
                </a:lnTo>
                <a:lnTo>
                  <a:pt x="3504" y="11728"/>
                </a:lnTo>
                <a:lnTo>
                  <a:pt x="3115" y="11485"/>
                </a:lnTo>
                <a:lnTo>
                  <a:pt x="2774" y="11193"/>
                </a:lnTo>
                <a:lnTo>
                  <a:pt x="2434" y="10901"/>
                </a:lnTo>
                <a:lnTo>
                  <a:pt x="2117" y="10560"/>
                </a:lnTo>
                <a:lnTo>
                  <a:pt x="1825" y="10220"/>
                </a:lnTo>
                <a:lnTo>
                  <a:pt x="1558" y="9855"/>
                </a:lnTo>
                <a:lnTo>
                  <a:pt x="1314" y="9465"/>
                </a:lnTo>
                <a:lnTo>
                  <a:pt x="1095" y="9052"/>
                </a:lnTo>
                <a:lnTo>
                  <a:pt x="925" y="8638"/>
                </a:lnTo>
                <a:lnTo>
                  <a:pt x="779" y="8200"/>
                </a:lnTo>
                <a:lnTo>
                  <a:pt x="682" y="7811"/>
                </a:lnTo>
                <a:lnTo>
                  <a:pt x="609" y="7446"/>
                </a:lnTo>
                <a:lnTo>
                  <a:pt x="560" y="7081"/>
                </a:lnTo>
                <a:lnTo>
                  <a:pt x="560" y="6716"/>
                </a:lnTo>
                <a:lnTo>
                  <a:pt x="560" y="6351"/>
                </a:lnTo>
                <a:lnTo>
                  <a:pt x="584" y="5986"/>
                </a:lnTo>
                <a:lnTo>
                  <a:pt x="633" y="5645"/>
                </a:lnTo>
                <a:lnTo>
                  <a:pt x="706" y="5305"/>
                </a:lnTo>
                <a:lnTo>
                  <a:pt x="803" y="4964"/>
                </a:lnTo>
                <a:lnTo>
                  <a:pt x="925" y="4648"/>
                </a:lnTo>
                <a:lnTo>
                  <a:pt x="1047" y="4307"/>
                </a:lnTo>
                <a:lnTo>
                  <a:pt x="1217" y="3991"/>
                </a:lnTo>
                <a:lnTo>
                  <a:pt x="1387" y="3674"/>
                </a:lnTo>
                <a:lnTo>
                  <a:pt x="1606" y="3382"/>
                </a:lnTo>
                <a:lnTo>
                  <a:pt x="1825" y="3090"/>
                </a:lnTo>
                <a:lnTo>
                  <a:pt x="2069" y="2798"/>
                </a:lnTo>
                <a:lnTo>
                  <a:pt x="2361" y="2506"/>
                </a:lnTo>
                <a:lnTo>
                  <a:pt x="2726" y="2190"/>
                </a:lnTo>
                <a:lnTo>
                  <a:pt x="3163" y="1849"/>
                </a:lnTo>
                <a:lnTo>
                  <a:pt x="3674" y="1509"/>
                </a:lnTo>
                <a:lnTo>
                  <a:pt x="4210" y="1217"/>
                </a:lnTo>
                <a:lnTo>
                  <a:pt x="4502" y="1071"/>
                </a:lnTo>
                <a:lnTo>
                  <a:pt x="4794" y="949"/>
                </a:lnTo>
                <a:lnTo>
                  <a:pt x="5110" y="852"/>
                </a:lnTo>
                <a:lnTo>
                  <a:pt x="5402" y="754"/>
                </a:lnTo>
                <a:lnTo>
                  <a:pt x="5718" y="681"/>
                </a:lnTo>
                <a:lnTo>
                  <a:pt x="6035" y="633"/>
                </a:lnTo>
                <a:lnTo>
                  <a:pt x="6400" y="608"/>
                </a:lnTo>
                <a:lnTo>
                  <a:pt x="6789" y="584"/>
                </a:lnTo>
                <a:close/>
                <a:moveTo>
                  <a:pt x="11704" y="10998"/>
                </a:moveTo>
                <a:lnTo>
                  <a:pt x="11923" y="11315"/>
                </a:lnTo>
                <a:lnTo>
                  <a:pt x="11874" y="11339"/>
                </a:lnTo>
                <a:lnTo>
                  <a:pt x="11850" y="11363"/>
                </a:lnTo>
                <a:lnTo>
                  <a:pt x="11607" y="11607"/>
                </a:lnTo>
                <a:lnTo>
                  <a:pt x="11339" y="11826"/>
                </a:lnTo>
                <a:lnTo>
                  <a:pt x="11071" y="11996"/>
                </a:lnTo>
                <a:lnTo>
                  <a:pt x="10950" y="12093"/>
                </a:lnTo>
                <a:lnTo>
                  <a:pt x="10925" y="12166"/>
                </a:lnTo>
                <a:lnTo>
                  <a:pt x="10901" y="12239"/>
                </a:lnTo>
                <a:lnTo>
                  <a:pt x="10901" y="12264"/>
                </a:lnTo>
                <a:lnTo>
                  <a:pt x="10974" y="12288"/>
                </a:lnTo>
                <a:lnTo>
                  <a:pt x="11047" y="12288"/>
                </a:lnTo>
                <a:lnTo>
                  <a:pt x="11217" y="12264"/>
                </a:lnTo>
                <a:lnTo>
                  <a:pt x="11363" y="12191"/>
                </a:lnTo>
                <a:lnTo>
                  <a:pt x="11509" y="12093"/>
                </a:lnTo>
                <a:lnTo>
                  <a:pt x="11826" y="11899"/>
                </a:lnTo>
                <a:lnTo>
                  <a:pt x="11972" y="11777"/>
                </a:lnTo>
                <a:lnTo>
                  <a:pt x="11850" y="11899"/>
                </a:lnTo>
                <a:lnTo>
                  <a:pt x="11728" y="11996"/>
                </a:lnTo>
                <a:lnTo>
                  <a:pt x="11485" y="12191"/>
                </a:lnTo>
                <a:lnTo>
                  <a:pt x="11363" y="12288"/>
                </a:lnTo>
                <a:lnTo>
                  <a:pt x="11339" y="12361"/>
                </a:lnTo>
                <a:lnTo>
                  <a:pt x="11339" y="12434"/>
                </a:lnTo>
                <a:lnTo>
                  <a:pt x="11363" y="12483"/>
                </a:lnTo>
                <a:lnTo>
                  <a:pt x="11412" y="12531"/>
                </a:lnTo>
                <a:lnTo>
                  <a:pt x="11485" y="12556"/>
                </a:lnTo>
                <a:lnTo>
                  <a:pt x="11558" y="12531"/>
                </a:lnTo>
                <a:lnTo>
                  <a:pt x="11728" y="12483"/>
                </a:lnTo>
                <a:lnTo>
                  <a:pt x="11874" y="12385"/>
                </a:lnTo>
                <a:lnTo>
                  <a:pt x="12020" y="12288"/>
                </a:lnTo>
                <a:lnTo>
                  <a:pt x="12239" y="12118"/>
                </a:lnTo>
                <a:lnTo>
                  <a:pt x="12361" y="12020"/>
                </a:lnTo>
                <a:lnTo>
                  <a:pt x="12434" y="11899"/>
                </a:lnTo>
                <a:lnTo>
                  <a:pt x="12507" y="11947"/>
                </a:lnTo>
                <a:lnTo>
                  <a:pt x="12288" y="12142"/>
                </a:lnTo>
                <a:lnTo>
                  <a:pt x="12069" y="12337"/>
                </a:lnTo>
                <a:lnTo>
                  <a:pt x="11826" y="12556"/>
                </a:lnTo>
                <a:lnTo>
                  <a:pt x="11728" y="12677"/>
                </a:lnTo>
                <a:lnTo>
                  <a:pt x="11655" y="12823"/>
                </a:lnTo>
                <a:lnTo>
                  <a:pt x="11631" y="12896"/>
                </a:lnTo>
                <a:lnTo>
                  <a:pt x="11680" y="12969"/>
                </a:lnTo>
                <a:lnTo>
                  <a:pt x="11753" y="12994"/>
                </a:lnTo>
                <a:lnTo>
                  <a:pt x="11826" y="12994"/>
                </a:lnTo>
                <a:lnTo>
                  <a:pt x="11972" y="12945"/>
                </a:lnTo>
                <a:lnTo>
                  <a:pt x="12118" y="12848"/>
                </a:lnTo>
                <a:lnTo>
                  <a:pt x="12385" y="12629"/>
                </a:lnTo>
                <a:lnTo>
                  <a:pt x="12604" y="12458"/>
                </a:lnTo>
                <a:lnTo>
                  <a:pt x="12823" y="12264"/>
                </a:lnTo>
                <a:lnTo>
                  <a:pt x="12872" y="12312"/>
                </a:lnTo>
                <a:lnTo>
                  <a:pt x="12604" y="12702"/>
                </a:lnTo>
                <a:lnTo>
                  <a:pt x="12483" y="12848"/>
                </a:lnTo>
                <a:lnTo>
                  <a:pt x="12361" y="12969"/>
                </a:lnTo>
                <a:lnTo>
                  <a:pt x="12215" y="13067"/>
                </a:lnTo>
                <a:lnTo>
                  <a:pt x="12093" y="13213"/>
                </a:lnTo>
                <a:lnTo>
                  <a:pt x="12093" y="13261"/>
                </a:lnTo>
                <a:lnTo>
                  <a:pt x="12093" y="13310"/>
                </a:lnTo>
                <a:lnTo>
                  <a:pt x="12118" y="13334"/>
                </a:lnTo>
                <a:lnTo>
                  <a:pt x="12166" y="13359"/>
                </a:lnTo>
                <a:lnTo>
                  <a:pt x="12312" y="13359"/>
                </a:lnTo>
                <a:lnTo>
                  <a:pt x="12458" y="13334"/>
                </a:lnTo>
                <a:lnTo>
                  <a:pt x="12604" y="13261"/>
                </a:lnTo>
                <a:lnTo>
                  <a:pt x="12750" y="13140"/>
                </a:lnTo>
                <a:lnTo>
                  <a:pt x="12896" y="13042"/>
                </a:lnTo>
                <a:lnTo>
                  <a:pt x="12994" y="12896"/>
                </a:lnTo>
                <a:lnTo>
                  <a:pt x="13115" y="12750"/>
                </a:lnTo>
                <a:lnTo>
                  <a:pt x="13188" y="12604"/>
                </a:lnTo>
                <a:lnTo>
                  <a:pt x="13505" y="12872"/>
                </a:lnTo>
                <a:lnTo>
                  <a:pt x="13407" y="12945"/>
                </a:lnTo>
                <a:lnTo>
                  <a:pt x="13310" y="13018"/>
                </a:lnTo>
                <a:lnTo>
                  <a:pt x="13115" y="13213"/>
                </a:lnTo>
                <a:lnTo>
                  <a:pt x="12896" y="13359"/>
                </a:lnTo>
                <a:lnTo>
                  <a:pt x="12677" y="13529"/>
                </a:lnTo>
                <a:lnTo>
                  <a:pt x="12653" y="13553"/>
                </a:lnTo>
                <a:lnTo>
                  <a:pt x="12629" y="13602"/>
                </a:lnTo>
                <a:lnTo>
                  <a:pt x="12653" y="13651"/>
                </a:lnTo>
                <a:lnTo>
                  <a:pt x="12677" y="13699"/>
                </a:lnTo>
                <a:lnTo>
                  <a:pt x="12750" y="13724"/>
                </a:lnTo>
                <a:lnTo>
                  <a:pt x="12848" y="13748"/>
                </a:lnTo>
                <a:lnTo>
                  <a:pt x="12921" y="13748"/>
                </a:lnTo>
                <a:lnTo>
                  <a:pt x="12994" y="13724"/>
                </a:lnTo>
                <a:lnTo>
                  <a:pt x="13140" y="13651"/>
                </a:lnTo>
                <a:lnTo>
                  <a:pt x="13286" y="13578"/>
                </a:lnTo>
                <a:lnTo>
                  <a:pt x="13407" y="13480"/>
                </a:lnTo>
                <a:lnTo>
                  <a:pt x="13553" y="13383"/>
                </a:lnTo>
                <a:lnTo>
                  <a:pt x="13675" y="13237"/>
                </a:lnTo>
                <a:lnTo>
                  <a:pt x="13724" y="13164"/>
                </a:lnTo>
                <a:lnTo>
                  <a:pt x="13748" y="13091"/>
                </a:lnTo>
                <a:lnTo>
                  <a:pt x="13943" y="13286"/>
                </a:lnTo>
                <a:lnTo>
                  <a:pt x="13918" y="13286"/>
                </a:lnTo>
                <a:lnTo>
                  <a:pt x="13772" y="13383"/>
                </a:lnTo>
                <a:lnTo>
                  <a:pt x="13675" y="13505"/>
                </a:lnTo>
                <a:lnTo>
                  <a:pt x="13456" y="13748"/>
                </a:lnTo>
                <a:lnTo>
                  <a:pt x="13237" y="13967"/>
                </a:lnTo>
                <a:lnTo>
                  <a:pt x="13140" y="14064"/>
                </a:lnTo>
                <a:lnTo>
                  <a:pt x="13067" y="14210"/>
                </a:lnTo>
                <a:lnTo>
                  <a:pt x="13042" y="14235"/>
                </a:lnTo>
                <a:lnTo>
                  <a:pt x="13067" y="14259"/>
                </a:lnTo>
                <a:lnTo>
                  <a:pt x="13067" y="14308"/>
                </a:lnTo>
                <a:lnTo>
                  <a:pt x="13115" y="14308"/>
                </a:lnTo>
                <a:lnTo>
                  <a:pt x="13261" y="14259"/>
                </a:lnTo>
                <a:lnTo>
                  <a:pt x="13407" y="14210"/>
                </a:lnTo>
                <a:lnTo>
                  <a:pt x="13651" y="14040"/>
                </a:lnTo>
                <a:lnTo>
                  <a:pt x="13797" y="13918"/>
                </a:lnTo>
                <a:lnTo>
                  <a:pt x="13943" y="13797"/>
                </a:lnTo>
                <a:lnTo>
                  <a:pt x="14064" y="13626"/>
                </a:lnTo>
                <a:lnTo>
                  <a:pt x="14137" y="13480"/>
                </a:lnTo>
                <a:lnTo>
                  <a:pt x="14332" y="13675"/>
                </a:lnTo>
                <a:lnTo>
                  <a:pt x="14186" y="13918"/>
                </a:lnTo>
                <a:lnTo>
                  <a:pt x="14089" y="14040"/>
                </a:lnTo>
                <a:lnTo>
                  <a:pt x="13991" y="14137"/>
                </a:lnTo>
                <a:lnTo>
                  <a:pt x="13870" y="14235"/>
                </a:lnTo>
                <a:lnTo>
                  <a:pt x="13748" y="14308"/>
                </a:lnTo>
                <a:lnTo>
                  <a:pt x="13626" y="14381"/>
                </a:lnTo>
                <a:lnTo>
                  <a:pt x="13505" y="14454"/>
                </a:lnTo>
                <a:lnTo>
                  <a:pt x="13505" y="14502"/>
                </a:lnTo>
                <a:lnTo>
                  <a:pt x="13480" y="14527"/>
                </a:lnTo>
                <a:lnTo>
                  <a:pt x="13505" y="14600"/>
                </a:lnTo>
                <a:lnTo>
                  <a:pt x="13602" y="14648"/>
                </a:lnTo>
                <a:lnTo>
                  <a:pt x="13675" y="14673"/>
                </a:lnTo>
                <a:lnTo>
                  <a:pt x="13772" y="14673"/>
                </a:lnTo>
                <a:lnTo>
                  <a:pt x="13894" y="14648"/>
                </a:lnTo>
                <a:lnTo>
                  <a:pt x="14089" y="14551"/>
                </a:lnTo>
                <a:lnTo>
                  <a:pt x="14235" y="14454"/>
                </a:lnTo>
                <a:lnTo>
                  <a:pt x="14356" y="14356"/>
                </a:lnTo>
                <a:lnTo>
                  <a:pt x="14454" y="14235"/>
                </a:lnTo>
                <a:lnTo>
                  <a:pt x="14575" y="14113"/>
                </a:lnTo>
                <a:lnTo>
                  <a:pt x="14648" y="13967"/>
                </a:lnTo>
                <a:lnTo>
                  <a:pt x="14867" y="14210"/>
                </a:lnTo>
                <a:lnTo>
                  <a:pt x="14843" y="14210"/>
                </a:lnTo>
                <a:lnTo>
                  <a:pt x="14721" y="14259"/>
                </a:lnTo>
                <a:lnTo>
                  <a:pt x="14624" y="14332"/>
                </a:lnTo>
                <a:lnTo>
                  <a:pt x="14454" y="14527"/>
                </a:lnTo>
                <a:lnTo>
                  <a:pt x="14235" y="14746"/>
                </a:lnTo>
                <a:lnTo>
                  <a:pt x="14113" y="14867"/>
                </a:lnTo>
                <a:lnTo>
                  <a:pt x="13991" y="14940"/>
                </a:lnTo>
                <a:lnTo>
                  <a:pt x="13967" y="14989"/>
                </a:lnTo>
                <a:lnTo>
                  <a:pt x="13967" y="15038"/>
                </a:lnTo>
                <a:lnTo>
                  <a:pt x="14016" y="15086"/>
                </a:lnTo>
                <a:lnTo>
                  <a:pt x="14064" y="15086"/>
                </a:lnTo>
                <a:lnTo>
                  <a:pt x="14356" y="15013"/>
                </a:lnTo>
                <a:lnTo>
                  <a:pt x="14478" y="14940"/>
                </a:lnTo>
                <a:lnTo>
                  <a:pt x="14624" y="14867"/>
                </a:lnTo>
                <a:lnTo>
                  <a:pt x="14867" y="14648"/>
                </a:lnTo>
                <a:lnTo>
                  <a:pt x="14965" y="14527"/>
                </a:lnTo>
                <a:lnTo>
                  <a:pt x="15038" y="14405"/>
                </a:lnTo>
                <a:lnTo>
                  <a:pt x="15038" y="14381"/>
                </a:lnTo>
                <a:lnTo>
                  <a:pt x="15330" y="14673"/>
                </a:lnTo>
                <a:lnTo>
                  <a:pt x="15111" y="14867"/>
                </a:lnTo>
                <a:lnTo>
                  <a:pt x="14892" y="15062"/>
                </a:lnTo>
                <a:lnTo>
                  <a:pt x="14648" y="15232"/>
                </a:lnTo>
                <a:lnTo>
                  <a:pt x="14527" y="15330"/>
                </a:lnTo>
                <a:lnTo>
                  <a:pt x="14429" y="15427"/>
                </a:lnTo>
                <a:lnTo>
                  <a:pt x="14405" y="15451"/>
                </a:lnTo>
                <a:lnTo>
                  <a:pt x="14405" y="15500"/>
                </a:lnTo>
                <a:lnTo>
                  <a:pt x="14429" y="15524"/>
                </a:lnTo>
                <a:lnTo>
                  <a:pt x="14454" y="15549"/>
                </a:lnTo>
                <a:lnTo>
                  <a:pt x="14624" y="15573"/>
                </a:lnTo>
                <a:lnTo>
                  <a:pt x="14770" y="15549"/>
                </a:lnTo>
                <a:lnTo>
                  <a:pt x="14940" y="15476"/>
                </a:lnTo>
                <a:lnTo>
                  <a:pt x="15086" y="15378"/>
                </a:lnTo>
                <a:lnTo>
                  <a:pt x="15232" y="15281"/>
                </a:lnTo>
                <a:lnTo>
                  <a:pt x="15354" y="15159"/>
                </a:lnTo>
                <a:lnTo>
                  <a:pt x="15573" y="14916"/>
                </a:lnTo>
                <a:lnTo>
                  <a:pt x="15743" y="15111"/>
                </a:lnTo>
                <a:lnTo>
                  <a:pt x="15476" y="15378"/>
                </a:lnTo>
                <a:lnTo>
                  <a:pt x="15330" y="15476"/>
                </a:lnTo>
                <a:lnTo>
                  <a:pt x="15184" y="15573"/>
                </a:lnTo>
                <a:lnTo>
                  <a:pt x="15038" y="15670"/>
                </a:lnTo>
                <a:lnTo>
                  <a:pt x="14892" y="15792"/>
                </a:lnTo>
                <a:lnTo>
                  <a:pt x="14843" y="15840"/>
                </a:lnTo>
                <a:lnTo>
                  <a:pt x="14867" y="15913"/>
                </a:lnTo>
                <a:lnTo>
                  <a:pt x="14892" y="15986"/>
                </a:lnTo>
                <a:lnTo>
                  <a:pt x="14940" y="16011"/>
                </a:lnTo>
                <a:lnTo>
                  <a:pt x="15038" y="16035"/>
                </a:lnTo>
                <a:lnTo>
                  <a:pt x="15159" y="16011"/>
                </a:lnTo>
                <a:lnTo>
                  <a:pt x="15354" y="15962"/>
                </a:lnTo>
                <a:lnTo>
                  <a:pt x="15524" y="15865"/>
                </a:lnTo>
                <a:lnTo>
                  <a:pt x="15695" y="15767"/>
                </a:lnTo>
                <a:lnTo>
                  <a:pt x="15889" y="15597"/>
                </a:lnTo>
                <a:lnTo>
                  <a:pt x="16060" y="15427"/>
                </a:lnTo>
                <a:lnTo>
                  <a:pt x="16352" y="15694"/>
                </a:lnTo>
                <a:lnTo>
                  <a:pt x="16181" y="15865"/>
                </a:lnTo>
                <a:lnTo>
                  <a:pt x="16011" y="16011"/>
                </a:lnTo>
                <a:lnTo>
                  <a:pt x="15743" y="16157"/>
                </a:lnTo>
                <a:lnTo>
                  <a:pt x="15500" y="16303"/>
                </a:lnTo>
                <a:lnTo>
                  <a:pt x="15451" y="16327"/>
                </a:lnTo>
                <a:lnTo>
                  <a:pt x="15451" y="16376"/>
                </a:lnTo>
                <a:lnTo>
                  <a:pt x="15476" y="16400"/>
                </a:lnTo>
                <a:lnTo>
                  <a:pt x="15524" y="16424"/>
                </a:lnTo>
                <a:lnTo>
                  <a:pt x="15719" y="16424"/>
                </a:lnTo>
                <a:lnTo>
                  <a:pt x="15889" y="16449"/>
                </a:lnTo>
                <a:lnTo>
                  <a:pt x="16084" y="16400"/>
                </a:lnTo>
                <a:lnTo>
                  <a:pt x="16254" y="16351"/>
                </a:lnTo>
                <a:lnTo>
                  <a:pt x="16400" y="16254"/>
                </a:lnTo>
                <a:lnTo>
                  <a:pt x="16522" y="16157"/>
                </a:lnTo>
                <a:lnTo>
                  <a:pt x="16498" y="16254"/>
                </a:lnTo>
                <a:lnTo>
                  <a:pt x="16400" y="16376"/>
                </a:lnTo>
                <a:lnTo>
                  <a:pt x="16279" y="16473"/>
                </a:lnTo>
                <a:lnTo>
                  <a:pt x="16133" y="16546"/>
                </a:lnTo>
                <a:lnTo>
                  <a:pt x="15987" y="16619"/>
                </a:lnTo>
                <a:lnTo>
                  <a:pt x="15768" y="16668"/>
                </a:lnTo>
                <a:lnTo>
                  <a:pt x="15451" y="16765"/>
                </a:lnTo>
                <a:lnTo>
                  <a:pt x="15427" y="16692"/>
                </a:lnTo>
                <a:lnTo>
                  <a:pt x="15354" y="16643"/>
                </a:lnTo>
                <a:lnTo>
                  <a:pt x="15208" y="16546"/>
                </a:lnTo>
                <a:lnTo>
                  <a:pt x="15062" y="16400"/>
                </a:lnTo>
                <a:lnTo>
                  <a:pt x="14770" y="16132"/>
                </a:lnTo>
                <a:lnTo>
                  <a:pt x="14016" y="15524"/>
                </a:lnTo>
                <a:lnTo>
                  <a:pt x="13626" y="15159"/>
                </a:lnTo>
                <a:lnTo>
                  <a:pt x="13261" y="14770"/>
                </a:lnTo>
                <a:lnTo>
                  <a:pt x="12556" y="14016"/>
                </a:lnTo>
                <a:lnTo>
                  <a:pt x="12312" y="13772"/>
                </a:lnTo>
                <a:lnTo>
                  <a:pt x="12045" y="13553"/>
                </a:lnTo>
                <a:lnTo>
                  <a:pt x="11485" y="13140"/>
                </a:lnTo>
                <a:lnTo>
                  <a:pt x="11217" y="12921"/>
                </a:lnTo>
                <a:lnTo>
                  <a:pt x="10950" y="12677"/>
                </a:lnTo>
                <a:lnTo>
                  <a:pt x="10707" y="12434"/>
                </a:lnTo>
                <a:lnTo>
                  <a:pt x="10512" y="12166"/>
                </a:lnTo>
                <a:lnTo>
                  <a:pt x="10828" y="11899"/>
                </a:lnTo>
                <a:lnTo>
                  <a:pt x="11144" y="11607"/>
                </a:lnTo>
                <a:lnTo>
                  <a:pt x="11436" y="11315"/>
                </a:lnTo>
                <a:lnTo>
                  <a:pt x="11704" y="10998"/>
                </a:lnTo>
                <a:close/>
                <a:moveTo>
                  <a:pt x="6400" y="0"/>
                </a:moveTo>
                <a:lnTo>
                  <a:pt x="5791" y="73"/>
                </a:lnTo>
                <a:lnTo>
                  <a:pt x="5183" y="170"/>
                </a:lnTo>
                <a:lnTo>
                  <a:pt x="4891" y="243"/>
                </a:lnTo>
                <a:lnTo>
                  <a:pt x="4599" y="341"/>
                </a:lnTo>
                <a:lnTo>
                  <a:pt x="4258" y="462"/>
                </a:lnTo>
                <a:lnTo>
                  <a:pt x="3918" y="633"/>
                </a:lnTo>
                <a:lnTo>
                  <a:pt x="3601" y="827"/>
                </a:lnTo>
                <a:lnTo>
                  <a:pt x="3285" y="1022"/>
                </a:lnTo>
                <a:lnTo>
                  <a:pt x="2969" y="1241"/>
                </a:lnTo>
                <a:lnTo>
                  <a:pt x="2677" y="1484"/>
                </a:lnTo>
                <a:lnTo>
                  <a:pt x="2117" y="1971"/>
                </a:lnTo>
                <a:lnTo>
                  <a:pt x="1850" y="2239"/>
                </a:lnTo>
                <a:lnTo>
                  <a:pt x="1606" y="2506"/>
                </a:lnTo>
                <a:lnTo>
                  <a:pt x="1363" y="2798"/>
                </a:lnTo>
                <a:lnTo>
                  <a:pt x="1168" y="3066"/>
                </a:lnTo>
                <a:lnTo>
                  <a:pt x="949" y="3382"/>
                </a:lnTo>
                <a:lnTo>
                  <a:pt x="779" y="3699"/>
                </a:lnTo>
                <a:lnTo>
                  <a:pt x="609" y="4015"/>
                </a:lnTo>
                <a:lnTo>
                  <a:pt x="463" y="4331"/>
                </a:lnTo>
                <a:lnTo>
                  <a:pt x="341" y="4672"/>
                </a:lnTo>
                <a:lnTo>
                  <a:pt x="244" y="5013"/>
                </a:lnTo>
                <a:lnTo>
                  <a:pt x="146" y="5353"/>
                </a:lnTo>
                <a:lnTo>
                  <a:pt x="73" y="5718"/>
                </a:lnTo>
                <a:lnTo>
                  <a:pt x="25" y="6083"/>
                </a:lnTo>
                <a:lnTo>
                  <a:pt x="0" y="6448"/>
                </a:lnTo>
                <a:lnTo>
                  <a:pt x="0" y="6813"/>
                </a:lnTo>
                <a:lnTo>
                  <a:pt x="0" y="7203"/>
                </a:lnTo>
                <a:lnTo>
                  <a:pt x="25" y="7592"/>
                </a:lnTo>
                <a:lnTo>
                  <a:pt x="98" y="7957"/>
                </a:lnTo>
                <a:lnTo>
                  <a:pt x="171" y="8346"/>
                </a:lnTo>
                <a:lnTo>
                  <a:pt x="268" y="8711"/>
                </a:lnTo>
                <a:lnTo>
                  <a:pt x="390" y="9076"/>
                </a:lnTo>
                <a:lnTo>
                  <a:pt x="560" y="9441"/>
                </a:lnTo>
                <a:lnTo>
                  <a:pt x="730" y="9782"/>
                </a:lnTo>
                <a:lnTo>
                  <a:pt x="925" y="10122"/>
                </a:lnTo>
                <a:lnTo>
                  <a:pt x="1168" y="10463"/>
                </a:lnTo>
                <a:lnTo>
                  <a:pt x="1436" y="10804"/>
                </a:lnTo>
                <a:lnTo>
                  <a:pt x="1704" y="11096"/>
                </a:lnTo>
                <a:lnTo>
                  <a:pt x="1996" y="11363"/>
                </a:lnTo>
                <a:lnTo>
                  <a:pt x="2312" y="11631"/>
                </a:lnTo>
                <a:lnTo>
                  <a:pt x="2628" y="11874"/>
                </a:lnTo>
                <a:lnTo>
                  <a:pt x="2969" y="12093"/>
                </a:lnTo>
                <a:lnTo>
                  <a:pt x="3334" y="12312"/>
                </a:lnTo>
                <a:lnTo>
                  <a:pt x="3747" y="12531"/>
                </a:lnTo>
                <a:lnTo>
                  <a:pt x="4161" y="12726"/>
                </a:lnTo>
                <a:lnTo>
                  <a:pt x="4599" y="12896"/>
                </a:lnTo>
                <a:lnTo>
                  <a:pt x="5037" y="13042"/>
                </a:lnTo>
                <a:lnTo>
                  <a:pt x="5499" y="13164"/>
                </a:lnTo>
                <a:lnTo>
                  <a:pt x="5937" y="13261"/>
                </a:lnTo>
                <a:lnTo>
                  <a:pt x="6400" y="13334"/>
                </a:lnTo>
                <a:lnTo>
                  <a:pt x="6862" y="13383"/>
                </a:lnTo>
                <a:lnTo>
                  <a:pt x="7324" y="13383"/>
                </a:lnTo>
                <a:lnTo>
                  <a:pt x="7787" y="13334"/>
                </a:lnTo>
                <a:lnTo>
                  <a:pt x="8225" y="13261"/>
                </a:lnTo>
                <a:lnTo>
                  <a:pt x="8638" y="13140"/>
                </a:lnTo>
                <a:lnTo>
                  <a:pt x="9076" y="12994"/>
                </a:lnTo>
                <a:lnTo>
                  <a:pt x="9466" y="12799"/>
                </a:lnTo>
                <a:lnTo>
                  <a:pt x="9879" y="12580"/>
                </a:lnTo>
                <a:lnTo>
                  <a:pt x="10269" y="12337"/>
                </a:lnTo>
                <a:lnTo>
                  <a:pt x="10293" y="12458"/>
                </a:lnTo>
                <a:lnTo>
                  <a:pt x="10317" y="12580"/>
                </a:lnTo>
                <a:lnTo>
                  <a:pt x="10390" y="12677"/>
                </a:lnTo>
                <a:lnTo>
                  <a:pt x="10463" y="12775"/>
                </a:lnTo>
                <a:lnTo>
                  <a:pt x="10658" y="12969"/>
                </a:lnTo>
                <a:lnTo>
                  <a:pt x="10828" y="13140"/>
                </a:lnTo>
                <a:lnTo>
                  <a:pt x="11120" y="13383"/>
                </a:lnTo>
                <a:lnTo>
                  <a:pt x="11412" y="13602"/>
                </a:lnTo>
                <a:lnTo>
                  <a:pt x="11704" y="13845"/>
                </a:lnTo>
                <a:lnTo>
                  <a:pt x="11972" y="14089"/>
                </a:lnTo>
                <a:lnTo>
                  <a:pt x="12385" y="14502"/>
                </a:lnTo>
                <a:lnTo>
                  <a:pt x="12775" y="14916"/>
                </a:lnTo>
                <a:lnTo>
                  <a:pt x="13164" y="15330"/>
                </a:lnTo>
                <a:lnTo>
                  <a:pt x="13553" y="15743"/>
                </a:lnTo>
                <a:lnTo>
                  <a:pt x="13772" y="15938"/>
                </a:lnTo>
                <a:lnTo>
                  <a:pt x="13991" y="16132"/>
                </a:lnTo>
                <a:lnTo>
                  <a:pt x="14429" y="16473"/>
                </a:lnTo>
                <a:lnTo>
                  <a:pt x="14770" y="16789"/>
                </a:lnTo>
                <a:lnTo>
                  <a:pt x="14916" y="16935"/>
                </a:lnTo>
                <a:lnTo>
                  <a:pt x="15111" y="17081"/>
                </a:lnTo>
                <a:lnTo>
                  <a:pt x="15184" y="17106"/>
                </a:lnTo>
                <a:lnTo>
                  <a:pt x="15232" y="17154"/>
                </a:lnTo>
                <a:lnTo>
                  <a:pt x="15305" y="17179"/>
                </a:lnTo>
                <a:lnTo>
                  <a:pt x="15451" y="17227"/>
                </a:lnTo>
                <a:lnTo>
                  <a:pt x="15646" y="17203"/>
                </a:lnTo>
                <a:lnTo>
                  <a:pt x="15841" y="17179"/>
                </a:lnTo>
                <a:lnTo>
                  <a:pt x="16035" y="17106"/>
                </a:lnTo>
                <a:lnTo>
                  <a:pt x="16230" y="17033"/>
                </a:lnTo>
                <a:lnTo>
                  <a:pt x="16498" y="16911"/>
                </a:lnTo>
                <a:lnTo>
                  <a:pt x="16644" y="16814"/>
                </a:lnTo>
                <a:lnTo>
                  <a:pt x="16790" y="16668"/>
                </a:lnTo>
                <a:lnTo>
                  <a:pt x="16911" y="16497"/>
                </a:lnTo>
                <a:lnTo>
                  <a:pt x="17009" y="16327"/>
                </a:lnTo>
                <a:lnTo>
                  <a:pt x="17057" y="16132"/>
                </a:lnTo>
                <a:lnTo>
                  <a:pt x="17082" y="15938"/>
                </a:lnTo>
                <a:lnTo>
                  <a:pt x="17057" y="15840"/>
                </a:lnTo>
                <a:lnTo>
                  <a:pt x="17033" y="15767"/>
                </a:lnTo>
                <a:lnTo>
                  <a:pt x="17009" y="15670"/>
                </a:lnTo>
                <a:lnTo>
                  <a:pt x="16936" y="15597"/>
                </a:lnTo>
                <a:lnTo>
                  <a:pt x="16887" y="15549"/>
                </a:lnTo>
                <a:lnTo>
                  <a:pt x="15500" y="14137"/>
                </a:lnTo>
                <a:lnTo>
                  <a:pt x="14819" y="13432"/>
                </a:lnTo>
                <a:lnTo>
                  <a:pt x="14089" y="12750"/>
                </a:lnTo>
                <a:lnTo>
                  <a:pt x="13772" y="12458"/>
                </a:lnTo>
                <a:lnTo>
                  <a:pt x="13432" y="12166"/>
                </a:lnTo>
                <a:lnTo>
                  <a:pt x="13091" y="11899"/>
                </a:lnTo>
                <a:lnTo>
                  <a:pt x="12775" y="11582"/>
                </a:lnTo>
                <a:lnTo>
                  <a:pt x="12580" y="11363"/>
                </a:lnTo>
                <a:lnTo>
                  <a:pt x="12385" y="11120"/>
                </a:lnTo>
                <a:lnTo>
                  <a:pt x="12166" y="10901"/>
                </a:lnTo>
                <a:lnTo>
                  <a:pt x="12045" y="10804"/>
                </a:lnTo>
                <a:lnTo>
                  <a:pt x="11923" y="10706"/>
                </a:lnTo>
                <a:lnTo>
                  <a:pt x="12191" y="10317"/>
                </a:lnTo>
                <a:lnTo>
                  <a:pt x="12434" y="9928"/>
                </a:lnTo>
                <a:lnTo>
                  <a:pt x="12629" y="9490"/>
                </a:lnTo>
                <a:lnTo>
                  <a:pt x="12823" y="9076"/>
                </a:lnTo>
                <a:lnTo>
                  <a:pt x="12969" y="8614"/>
                </a:lnTo>
                <a:lnTo>
                  <a:pt x="13091" y="8176"/>
                </a:lnTo>
                <a:lnTo>
                  <a:pt x="13188" y="7713"/>
                </a:lnTo>
                <a:lnTo>
                  <a:pt x="13261" y="7251"/>
                </a:lnTo>
                <a:lnTo>
                  <a:pt x="13310" y="6765"/>
                </a:lnTo>
                <a:lnTo>
                  <a:pt x="13310" y="6302"/>
                </a:lnTo>
                <a:lnTo>
                  <a:pt x="13286" y="5840"/>
                </a:lnTo>
                <a:lnTo>
                  <a:pt x="13237" y="5378"/>
                </a:lnTo>
                <a:lnTo>
                  <a:pt x="13164" y="4891"/>
                </a:lnTo>
                <a:lnTo>
                  <a:pt x="13042" y="4453"/>
                </a:lnTo>
                <a:lnTo>
                  <a:pt x="12896" y="3991"/>
                </a:lnTo>
                <a:lnTo>
                  <a:pt x="12702" y="3553"/>
                </a:lnTo>
                <a:lnTo>
                  <a:pt x="12580" y="3285"/>
                </a:lnTo>
                <a:lnTo>
                  <a:pt x="12434" y="3042"/>
                </a:lnTo>
                <a:lnTo>
                  <a:pt x="12288" y="2798"/>
                </a:lnTo>
                <a:lnTo>
                  <a:pt x="12118" y="2579"/>
                </a:lnTo>
                <a:lnTo>
                  <a:pt x="11753" y="2141"/>
                </a:lnTo>
                <a:lnTo>
                  <a:pt x="11339" y="1728"/>
                </a:lnTo>
                <a:lnTo>
                  <a:pt x="10901" y="1363"/>
                </a:lnTo>
                <a:lnTo>
                  <a:pt x="10415" y="1046"/>
                </a:lnTo>
                <a:lnTo>
                  <a:pt x="9904" y="754"/>
                </a:lnTo>
                <a:lnTo>
                  <a:pt x="9368" y="511"/>
                </a:lnTo>
                <a:lnTo>
                  <a:pt x="8784" y="316"/>
                </a:lnTo>
                <a:lnTo>
                  <a:pt x="8225" y="170"/>
                </a:lnTo>
                <a:lnTo>
                  <a:pt x="7616" y="73"/>
                </a:lnTo>
                <a:lnTo>
                  <a:pt x="7008" y="0"/>
                </a:lnTo>
                <a:close/>
              </a:path>
            </a:pathLst>
          </a:custGeom>
          <a:noFill/>
          <a:ln>
            <a:solidFill>
              <a:schemeClr val="bg2">
                <a:lumMod val="25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1891;p13">
            <a:extLst>
              <a:ext uri="{FF2B5EF4-FFF2-40B4-BE49-F238E27FC236}">
                <a16:creationId xmlns:a16="http://schemas.microsoft.com/office/drawing/2014/main" id="{F7BF2A64-69D3-574B-B6D9-EC547EC442C8}"/>
              </a:ext>
            </a:extLst>
          </p:cNvPr>
          <p:cNvSpPr txBox="1">
            <a:spLocks/>
          </p:cNvSpPr>
          <p:nvPr/>
        </p:nvSpPr>
        <p:spPr>
          <a:xfrm>
            <a:off x="637721" y="523560"/>
            <a:ext cx="3316841" cy="1111304"/>
          </a:xfrm>
          <a:prstGeom prst="rect">
            <a:avLst/>
          </a:prstGeom>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CA" sz="1400" dirty="0">
                <a:solidFill>
                  <a:schemeClr val="accent2">
                    <a:lumMod val="50000"/>
                  </a:schemeClr>
                </a:solidFill>
                <a:latin typeface="Chalkboard" panose="03050602040202020205" pitchFamily="66" charset="77"/>
                <a:ea typeface="Bodoni Ornaments" pitchFamily="2" charset="0"/>
                <a:cs typeface="Biome" panose="020B0604020202020204" pitchFamily="34" charset="0"/>
              </a:rPr>
              <a:t>In DBT, you might learn to name and change feelings by taking the </a:t>
            </a:r>
            <a:r>
              <a:rPr lang="en-CA" sz="1400" i="1" dirty="0">
                <a:solidFill>
                  <a:schemeClr val="accent2">
                    <a:lumMod val="50000"/>
                  </a:schemeClr>
                </a:solidFill>
                <a:latin typeface="Chalkboard" panose="03050602040202020205" pitchFamily="66" charset="77"/>
                <a:ea typeface="Bodoni Ornaments" pitchFamily="2" charset="0"/>
                <a:cs typeface="Biome" panose="020B0604020202020204" pitchFamily="34" charset="0"/>
              </a:rPr>
              <a:t>opposite action</a:t>
            </a:r>
            <a:r>
              <a:rPr lang="en-CA" sz="1400" dirty="0">
                <a:solidFill>
                  <a:schemeClr val="accent2">
                    <a:lumMod val="50000"/>
                  </a:schemeClr>
                </a:solidFill>
                <a:latin typeface="Chalkboard" panose="03050602040202020205" pitchFamily="66" charset="77"/>
                <a:ea typeface="Bodoni Ornaments" pitchFamily="2" charset="0"/>
                <a:cs typeface="Biome" panose="020B0604020202020204" pitchFamily="34" charset="0"/>
              </a:rPr>
              <a:t> …</a:t>
            </a:r>
          </a:p>
        </p:txBody>
      </p:sp>
      <p:sp>
        <p:nvSpPr>
          <p:cNvPr id="18" name="Google Shape;1891;p13">
            <a:extLst>
              <a:ext uri="{FF2B5EF4-FFF2-40B4-BE49-F238E27FC236}">
                <a16:creationId xmlns:a16="http://schemas.microsoft.com/office/drawing/2014/main" id="{B1CE586C-F3BA-C441-8BD0-DFE6EBBE7AF5}"/>
              </a:ext>
            </a:extLst>
          </p:cNvPr>
          <p:cNvSpPr txBox="1">
            <a:spLocks/>
          </p:cNvSpPr>
          <p:nvPr/>
        </p:nvSpPr>
        <p:spPr>
          <a:xfrm>
            <a:off x="602076" y="1339540"/>
            <a:ext cx="4027519" cy="1492052"/>
          </a:xfrm>
          <a:prstGeom prst="rect">
            <a:avLst/>
          </a:prstGeom>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If you feel sad and want to withdraw from people, phone a friend </a:t>
            </a:r>
          </a:p>
          <a:p>
            <a:pPr algn="l">
              <a:spcBef>
                <a:spcPts val="0"/>
              </a:spcBef>
            </a:pPr>
            <a:endPar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endParaRPr>
          </a:p>
          <a:p>
            <a:pPr algn="l">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If you feel tired and want to stay in bed, take a shower and walk around the block</a:t>
            </a:r>
          </a:p>
        </p:txBody>
      </p:sp>
      <p:sp>
        <p:nvSpPr>
          <p:cNvPr id="45" name="Google Shape;1891;p13">
            <a:extLst>
              <a:ext uri="{FF2B5EF4-FFF2-40B4-BE49-F238E27FC236}">
                <a16:creationId xmlns:a16="http://schemas.microsoft.com/office/drawing/2014/main" id="{A13EC332-711D-724D-AFEE-F99CA9D75B2A}"/>
              </a:ext>
            </a:extLst>
          </p:cNvPr>
          <p:cNvSpPr txBox="1">
            <a:spLocks/>
          </p:cNvSpPr>
          <p:nvPr/>
        </p:nvSpPr>
        <p:spPr>
          <a:xfrm>
            <a:off x="602076" y="2638920"/>
            <a:ext cx="4891658" cy="755320"/>
          </a:xfrm>
          <a:prstGeom prst="rect">
            <a:avLst/>
          </a:prstGeom>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If you feel afraid of an event and want to stay away, go instead. When overwhelmed, make a list of small steps and DO the first thing on </a:t>
            </a:r>
            <a:r>
              <a:rPr lang="en-CA" sz="1400">
                <a:solidFill>
                  <a:schemeClr val="bg2">
                    <a:lumMod val="25000"/>
                  </a:schemeClr>
                </a:solidFill>
                <a:latin typeface="Chalkboard" panose="03050602040202020205" pitchFamily="66" charset="77"/>
                <a:ea typeface="Bodoni Ornaments" pitchFamily="2" charset="0"/>
                <a:cs typeface="Biome" panose="020B0604020202020204" pitchFamily="34" charset="0"/>
              </a:rPr>
              <a:t>the list   </a:t>
            </a:r>
            <a:endPar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endParaRPr>
          </a:p>
        </p:txBody>
      </p:sp>
      <p:pic>
        <p:nvPicPr>
          <p:cNvPr id="13" name="Graphic 12" descr="Walk outline">
            <a:extLst>
              <a:ext uri="{FF2B5EF4-FFF2-40B4-BE49-F238E27FC236}">
                <a16:creationId xmlns:a16="http://schemas.microsoft.com/office/drawing/2014/main" id="{CCD52E2F-E53B-664F-A8A6-0E644526140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502368" y="1944109"/>
            <a:ext cx="715636" cy="715636"/>
          </a:xfrm>
          <a:prstGeom prst="rect">
            <a:avLst/>
          </a:prstGeom>
        </p:spPr>
      </p:pic>
      <p:sp>
        <p:nvSpPr>
          <p:cNvPr id="46" name="Rounded Rectangle 45">
            <a:extLst>
              <a:ext uri="{FF2B5EF4-FFF2-40B4-BE49-F238E27FC236}">
                <a16:creationId xmlns:a16="http://schemas.microsoft.com/office/drawing/2014/main" id="{81107A91-27DB-F94E-B302-191F096DC7D8}"/>
              </a:ext>
            </a:extLst>
          </p:cNvPr>
          <p:cNvSpPr/>
          <p:nvPr/>
        </p:nvSpPr>
        <p:spPr>
          <a:xfrm>
            <a:off x="5786078" y="402827"/>
            <a:ext cx="5211106" cy="3034085"/>
          </a:xfrm>
          <a:prstGeom prst="roundRect">
            <a:avLst/>
          </a:prstGeom>
          <a:noFill/>
          <a:ln>
            <a:solidFill>
              <a:srgbClr val="C4838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Google Shape;1936;p19">
            <a:extLst>
              <a:ext uri="{FF2B5EF4-FFF2-40B4-BE49-F238E27FC236}">
                <a16:creationId xmlns:a16="http://schemas.microsoft.com/office/drawing/2014/main" id="{9CDE63A1-51BB-6E4B-90D1-7FBA6A8F3C37}"/>
              </a:ext>
            </a:extLst>
          </p:cNvPr>
          <p:cNvSpPr/>
          <p:nvPr/>
        </p:nvSpPr>
        <p:spPr>
          <a:xfrm>
            <a:off x="9301216" y="485752"/>
            <a:ext cx="1506576" cy="1270132"/>
          </a:xfrm>
          <a:custGeom>
            <a:avLst/>
            <a:gdLst/>
            <a:ahLst/>
            <a:cxnLst/>
            <a:rect l="l" t="t" r="r" b="b"/>
            <a:pathLst>
              <a:path w="89712" h="82958" extrusionOk="0">
                <a:moveTo>
                  <a:pt x="52672" y="2049"/>
                </a:moveTo>
                <a:cubicBezTo>
                  <a:pt x="40979" y="2915"/>
                  <a:pt x="28376" y="5688"/>
                  <a:pt x="19269" y="13072"/>
                </a:cubicBezTo>
                <a:cubicBezTo>
                  <a:pt x="7810" y="22364"/>
                  <a:pt x="-450" y="41692"/>
                  <a:pt x="5574" y="55159"/>
                </a:cubicBezTo>
                <a:cubicBezTo>
                  <a:pt x="12935" y="71613"/>
                  <a:pt x="33988" y="83483"/>
                  <a:pt x="52004" y="82883"/>
                </a:cubicBezTo>
                <a:cubicBezTo>
                  <a:pt x="62654" y="82528"/>
                  <a:pt x="75555" y="78169"/>
                  <a:pt x="80730" y="68854"/>
                </a:cubicBezTo>
                <a:cubicBezTo>
                  <a:pt x="89352" y="53334"/>
                  <a:pt x="86569" y="30516"/>
                  <a:pt x="76722" y="15744"/>
                </a:cubicBezTo>
                <a:cubicBezTo>
                  <a:pt x="69002" y="4163"/>
                  <a:pt x="51061" y="-2643"/>
                  <a:pt x="37641" y="1047"/>
                </a:cubicBezTo>
                <a:cubicBezTo>
                  <a:pt x="22585" y="5187"/>
                  <a:pt x="4685" y="14958"/>
                  <a:pt x="898" y="30107"/>
                </a:cubicBezTo>
                <a:cubicBezTo>
                  <a:pt x="-3402" y="47308"/>
                  <a:pt x="8934" y="71200"/>
                  <a:pt x="25616" y="77205"/>
                </a:cubicBezTo>
                <a:cubicBezTo>
                  <a:pt x="45696" y="84433"/>
                  <a:pt x="76756" y="77025"/>
                  <a:pt x="86743" y="58165"/>
                </a:cubicBezTo>
                <a:cubicBezTo>
                  <a:pt x="93824" y="44791"/>
                  <a:pt x="86932" y="25486"/>
                  <a:pt x="77390" y="13740"/>
                </a:cubicBezTo>
                <a:cubicBezTo>
                  <a:pt x="74163" y="9767"/>
                  <a:pt x="71332" y="4292"/>
                  <a:pt x="66367" y="3051"/>
                </a:cubicBezTo>
              </a:path>
            </a:pathLst>
          </a:custGeom>
          <a:noFill/>
          <a:ln w="19050" cap="rnd" cmpd="sng">
            <a:solidFill>
              <a:schemeClr val="bg2">
                <a:lumMod val="25000"/>
              </a:schemeClr>
            </a:solidFill>
            <a:prstDash val="solid"/>
            <a:round/>
            <a:headEnd type="none" w="med" len="med"/>
            <a:tailEnd type="none" w="med" len="med"/>
          </a:ln>
        </p:spPr>
      </p:sp>
      <p:sp>
        <p:nvSpPr>
          <p:cNvPr id="48" name="Google Shape;1891;p13">
            <a:extLst>
              <a:ext uri="{FF2B5EF4-FFF2-40B4-BE49-F238E27FC236}">
                <a16:creationId xmlns:a16="http://schemas.microsoft.com/office/drawing/2014/main" id="{BA703353-35C5-8742-AC61-229130742453}"/>
              </a:ext>
            </a:extLst>
          </p:cNvPr>
          <p:cNvSpPr txBox="1">
            <a:spLocks/>
          </p:cNvSpPr>
          <p:nvPr/>
        </p:nvSpPr>
        <p:spPr>
          <a:xfrm>
            <a:off x="9275852" y="1163282"/>
            <a:ext cx="1571421" cy="361753"/>
          </a:xfrm>
          <a:prstGeom prst="rect">
            <a:avLst/>
          </a:prstGeom>
          <a:ln>
            <a:noFill/>
          </a:ln>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ILLUSTRATIVE SKILL</a:t>
            </a:r>
          </a:p>
        </p:txBody>
      </p:sp>
      <p:sp>
        <p:nvSpPr>
          <p:cNvPr id="49" name="Google Shape;2191;p39">
            <a:extLst>
              <a:ext uri="{FF2B5EF4-FFF2-40B4-BE49-F238E27FC236}">
                <a16:creationId xmlns:a16="http://schemas.microsoft.com/office/drawing/2014/main" id="{46A630CF-D0B3-1A47-B2A3-F913AAD81AC6}"/>
              </a:ext>
            </a:extLst>
          </p:cNvPr>
          <p:cNvSpPr/>
          <p:nvPr/>
        </p:nvSpPr>
        <p:spPr>
          <a:xfrm>
            <a:off x="9869290" y="650041"/>
            <a:ext cx="349462" cy="430316"/>
          </a:xfrm>
          <a:custGeom>
            <a:avLst/>
            <a:gdLst/>
            <a:ahLst/>
            <a:cxnLst/>
            <a:rect l="l" t="t" r="r" b="b"/>
            <a:pathLst>
              <a:path w="17082" h="17228" extrusionOk="0">
                <a:moveTo>
                  <a:pt x="6497" y="2993"/>
                </a:moveTo>
                <a:lnTo>
                  <a:pt x="6400" y="3042"/>
                </a:lnTo>
                <a:lnTo>
                  <a:pt x="6302" y="3090"/>
                </a:lnTo>
                <a:lnTo>
                  <a:pt x="6229" y="3212"/>
                </a:lnTo>
                <a:lnTo>
                  <a:pt x="6229" y="3285"/>
                </a:lnTo>
                <a:lnTo>
                  <a:pt x="6254" y="3334"/>
                </a:lnTo>
                <a:lnTo>
                  <a:pt x="6278" y="3407"/>
                </a:lnTo>
                <a:lnTo>
                  <a:pt x="6351" y="3455"/>
                </a:lnTo>
                <a:lnTo>
                  <a:pt x="6400" y="3480"/>
                </a:lnTo>
                <a:lnTo>
                  <a:pt x="6643" y="3480"/>
                </a:lnTo>
                <a:lnTo>
                  <a:pt x="6692" y="3504"/>
                </a:lnTo>
                <a:lnTo>
                  <a:pt x="6911" y="3504"/>
                </a:lnTo>
                <a:lnTo>
                  <a:pt x="6959" y="3480"/>
                </a:lnTo>
                <a:lnTo>
                  <a:pt x="7008" y="3455"/>
                </a:lnTo>
                <a:lnTo>
                  <a:pt x="7057" y="3407"/>
                </a:lnTo>
                <a:lnTo>
                  <a:pt x="7057" y="3334"/>
                </a:lnTo>
                <a:lnTo>
                  <a:pt x="7057" y="3212"/>
                </a:lnTo>
                <a:lnTo>
                  <a:pt x="7032" y="3163"/>
                </a:lnTo>
                <a:lnTo>
                  <a:pt x="7008" y="3115"/>
                </a:lnTo>
                <a:lnTo>
                  <a:pt x="6935" y="3042"/>
                </a:lnTo>
                <a:lnTo>
                  <a:pt x="6838" y="3017"/>
                </a:lnTo>
                <a:lnTo>
                  <a:pt x="6716" y="2993"/>
                </a:lnTo>
                <a:close/>
                <a:moveTo>
                  <a:pt x="5743" y="3236"/>
                </a:moveTo>
                <a:lnTo>
                  <a:pt x="5670" y="3261"/>
                </a:lnTo>
                <a:lnTo>
                  <a:pt x="5402" y="3358"/>
                </a:lnTo>
                <a:lnTo>
                  <a:pt x="5134" y="3480"/>
                </a:lnTo>
                <a:lnTo>
                  <a:pt x="4891" y="3601"/>
                </a:lnTo>
                <a:lnTo>
                  <a:pt x="4672" y="3747"/>
                </a:lnTo>
                <a:lnTo>
                  <a:pt x="4453" y="3918"/>
                </a:lnTo>
                <a:lnTo>
                  <a:pt x="4234" y="4088"/>
                </a:lnTo>
                <a:lnTo>
                  <a:pt x="4039" y="4283"/>
                </a:lnTo>
                <a:lnTo>
                  <a:pt x="3869" y="4477"/>
                </a:lnTo>
                <a:lnTo>
                  <a:pt x="3699" y="4696"/>
                </a:lnTo>
                <a:lnTo>
                  <a:pt x="3553" y="4940"/>
                </a:lnTo>
                <a:lnTo>
                  <a:pt x="3431" y="5159"/>
                </a:lnTo>
                <a:lnTo>
                  <a:pt x="3309" y="5402"/>
                </a:lnTo>
                <a:lnTo>
                  <a:pt x="3236" y="5670"/>
                </a:lnTo>
                <a:lnTo>
                  <a:pt x="3163" y="5937"/>
                </a:lnTo>
                <a:lnTo>
                  <a:pt x="3115" y="6229"/>
                </a:lnTo>
                <a:lnTo>
                  <a:pt x="3090" y="6497"/>
                </a:lnTo>
                <a:lnTo>
                  <a:pt x="3090" y="6546"/>
                </a:lnTo>
                <a:lnTo>
                  <a:pt x="3115" y="6594"/>
                </a:lnTo>
                <a:lnTo>
                  <a:pt x="3188" y="6667"/>
                </a:lnTo>
                <a:lnTo>
                  <a:pt x="3261" y="6716"/>
                </a:lnTo>
                <a:lnTo>
                  <a:pt x="3285" y="6716"/>
                </a:lnTo>
                <a:lnTo>
                  <a:pt x="3309" y="6692"/>
                </a:lnTo>
                <a:lnTo>
                  <a:pt x="3382" y="6667"/>
                </a:lnTo>
                <a:lnTo>
                  <a:pt x="3431" y="6594"/>
                </a:lnTo>
                <a:lnTo>
                  <a:pt x="3480" y="6546"/>
                </a:lnTo>
                <a:lnTo>
                  <a:pt x="3504" y="6473"/>
                </a:lnTo>
                <a:lnTo>
                  <a:pt x="3528" y="6156"/>
                </a:lnTo>
                <a:lnTo>
                  <a:pt x="3601" y="5864"/>
                </a:lnTo>
                <a:lnTo>
                  <a:pt x="3699" y="5597"/>
                </a:lnTo>
                <a:lnTo>
                  <a:pt x="3820" y="5353"/>
                </a:lnTo>
                <a:lnTo>
                  <a:pt x="3966" y="5086"/>
                </a:lnTo>
                <a:lnTo>
                  <a:pt x="4137" y="4867"/>
                </a:lnTo>
                <a:lnTo>
                  <a:pt x="4307" y="4623"/>
                </a:lnTo>
                <a:lnTo>
                  <a:pt x="4526" y="4429"/>
                </a:lnTo>
                <a:lnTo>
                  <a:pt x="4745" y="4234"/>
                </a:lnTo>
                <a:lnTo>
                  <a:pt x="4988" y="4088"/>
                </a:lnTo>
                <a:lnTo>
                  <a:pt x="5256" y="3942"/>
                </a:lnTo>
                <a:lnTo>
                  <a:pt x="5499" y="3796"/>
                </a:lnTo>
                <a:lnTo>
                  <a:pt x="5767" y="3699"/>
                </a:lnTo>
                <a:lnTo>
                  <a:pt x="5864" y="3650"/>
                </a:lnTo>
                <a:lnTo>
                  <a:pt x="5913" y="3577"/>
                </a:lnTo>
                <a:lnTo>
                  <a:pt x="5937" y="3504"/>
                </a:lnTo>
                <a:lnTo>
                  <a:pt x="5937" y="3407"/>
                </a:lnTo>
                <a:lnTo>
                  <a:pt x="5889" y="3334"/>
                </a:lnTo>
                <a:lnTo>
                  <a:pt x="5840" y="3285"/>
                </a:lnTo>
                <a:lnTo>
                  <a:pt x="5743" y="3236"/>
                </a:lnTo>
                <a:close/>
                <a:moveTo>
                  <a:pt x="7324" y="1971"/>
                </a:moveTo>
                <a:lnTo>
                  <a:pt x="7787" y="2020"/>
                </a:lnTo>
                <a:lnTo>
                  <a:pt x="8249" y="2141"/>
                </a:lnTo>
                <a:lnTo>
                  <a:pt x="8687" y="2312"/>
                </a:lnTo>
                <a:lnTo>
                  <a:pt x="9101" y="2506"/>
                </a:lnTo>
                <a:lnTo>
                  <a:pt x="9490" y="2774"/>
                </a:lnTo>
                <a:lnTo>
                  <a:pt x="9879" y="3066"/>
                </a:lnTo>
                <a:lnTo>
                  <a:pt x="10220" y="3431"/>
                </a:lnTo>
                <a:lnTo>
                  <a:pt x="10512" y="3820"/>
                </a:lnTo>
                <a:lnTo>
                  <a:pt x="10707" y="4088"/>
                </a:lnTo>
                <a:lnTo>
                  <a:pt x="10877" y="4380"/>
                </a:lnTo>
                <a:lnTo>
                  <a:pt x="11023" y="4696"/>
                </a:lnTo>
                <a:lnTo>
                  <a:pt x="11120" y="5013"/>
                </a:lnTo>
                <a:lnTo>
                  <a:pt x="11217" y="5329"/>
                </a:lnTo>
                <a:lnTo>
                  <a:pt x="11266" y="5645"/>
                </a:lnTo>
                <a:lnTo>
                  <a:pt x="11315" y="5986"/>
                </a:lnTo>
                <a:lnTo>
                  <a:pt x="11315" y="6302"/>
                </a:lnTo>
                <a:lnTo>
                  <a:pt x="11315" y="6643"/>
                </a:lnTo>
                <a:lnTo>
                  <a:pt x="11266" y="6959"/>
                </a:lnTo>
                <a:lnTo>
                  <a:pt x="11217" y="7300"/>
                </a:lnTo>
                <a:lnTo>
                  <a:pt x="11144" y="7616"/>
                </a:lnTo>
                <a:lnTo>
                  <a:pt x="11047" y="7932"/>
                </a:lnTo>
                <a:lnTo>
                  <a:pt x="10925" y="8249"/>
                </a:lnTo>
                <a:lnTo>
                  <a:pt x="10780" y="8565"/>
                </a:lnTo>
                <a:lnTo>
                  <a:pt x="10634" y="8857"/>
                </a:lnTo>
                <a:lnTo>
                  <a:pt x="10439" y="9173"/>
                </a:lnTo>
                <a:lnTo>
                  <a:pt x="10220" y="9490"/>
                </a:lnTo>
                <a:lnTo>
                  <a:pt x="9977" y="9757"/>
                </a:lnTo>
                <a:lnTo>
                  <a:pt x="9733" y="10025"/>
                </a:lnTo>
                <a:lnTo>
                  <a:pt x="9441" y="10268"/>
                </a:lnTo>
                <a:lnTo>
                  <a:pt x="9149" y="10487"/>
                </a:lnTo>
                <a:lnTo>
                  <a:pt x="8857" y="10682"/>
                </a:lnTo>
                <a:lnTo>
                  <a:pt x="8541" y="10852"/>
                </a:lnTo>
                <a:lnTo>
                  <a:pt x="8200" y="10998"/>
                </a:lnTo>
                <a:lnTo>
                  <a:pt x="7860" y="11120"/>
                </a:lnTo>
                <a:lnTo>
                  <a:pt x="7519" y="11193"/>
                </a:lnTo>
                <a:lnTo>
                  <a:pt x="7154" y="11242"/>
                </a:lnTo>
                <a:lnTo>
                  <a:pt x="6789" y="11266"/>
                </a:lnTo>
                <a:lnTo>
                  <a:pt x="6424" y="11242"/>
                </a:lnTo>
                <a:lnTo>
                  <a:pt x="6059" y="11193"/>
                </a:lnTo>
                <a:lnTo>
                  <a:pt x="5670" y="11096"/>
                </a:lnTo>
                <a:lnTo>
                  <a:pt x="5353" y="10998"/>
                </a:lnTo>
                <a:lnTo>
                  <a:pt x="5037" y="10877"/>
                </a:lnTo>
                <a:lnTo>
                  <a:pt x="4721" y="10731"/>
                </a:lnTo>
                <a:lnTo>
                  <a:pt x="4404" y="10560"/>
                </a:lnTo>
                <a:lnTo>
                  <a:pt x="4112" y="10390"/>
                </a:lnTo>
                <a:lnTo>
                  <a:pt x="3820" y="10171"/>
                </a:lnTo>
                <a:lnTo>
                  <a:pt x="3553" y="9952"/>
                </a:lnTo>
                <a:lnTo>
                  <a:pt x="3285" y="9733"/>
                </a:lnTo>
                <a:lnTo>
                  <a:pt x="3042" y="9490"/>
                </a:lnTo>
                <a:lnTo>
                  <a:pt x="2823" y="9222"/>
                </a:lnTo>
                <a:lnTo>
                  <a:pt x="2628" y="8930"/>
                </a:lnTo>
                <a:lnTo>
                  <a:pt x="2434" y="8638"/>
                </a:lnTo>
                <a:lnTo>
                  <a:pt x="2288" y="8346"/>
                </a:lnTo>
                <a:lnTo>
                  <a:pt x="2142" y="8030"/>
                </a:lnTo>
                <a:lnTo>
                  <a:pt x="2044" y="7689"/>
                </a:lnTo>
                <a:lnTo>
                  <a:pt x="1971" y="7349"/>
                </a:lnTo>
                <a:lnTo>
                  <a:pt x="1947" y="7057"/>
                </a:lnTo>
                <a:lnTo>
                  <a:pt x="1923" y="6765"/>
                </a:lnTo>
                <a:lnTo>
                  <a:pt x="1923" y="6497"/>
                </a:lnTo>
                <a:lnTo>
                  <a:pt x="1947" y="6205"/>
                </a:lnTo>
                <a:lnTo>
                  <a:pt x="1996" y="5937"/>
                </a:lnTo>
                <a:lnTo>
                  <a:pt x="2044" y="5670"/>
                </a:lnTo>
                <a:lnTo>
                  <a:pt x="2142" y="5402"/>
                </a:lnTo>
                <a:lnTo>
                  <a:pt x="2239" y="5159"/>
                </a:lnTo>
                <a:lnTo>
                  <a:pt x="2336" y="4915"/>
                </a:lnTo>
                <a:lnTo>
                  <a:pt x="2482" y="4672"/>
                </a:lnTo>
                <a:lnTo>
                  <a:pt x="2628" y="4429"/>
                </a:lnTo>
                <a:lnTo>
                  <a:pt x="2774" y="4210"/>
                </a:lnTo>
                <a:lnTo>
                  <a:pt x="2944" y="3991"/>
                </a:lnTo>
                <a:lnTo>
                  <a:pt x="3139" y="3772"/>
                </a:lnTo>
                <a:lnTo>
                  <a:pt x="3528" y="3382"/>
                </a:lnTo>
                <a:lnTo>
                  <a:pt x="3966" y="3017"/>
                </a:lnTo>
                <a:lnTo>
                  <a:pt x="4404" y="2701"/>
                </a:lnTo>
                <a:lnTo>
                  <a:pt x="4891" y="2409"/>
                </a:lnTo>
                <a:lnTo>
                  <a:pt x="5134" y="2287"/>
                </a:lnTo>
                <a:lnTo>
                  <a:pt x="5378" y="2166"/>
                </a:lnTo>
                <a:lnTo>
                  <a:pt x="5645" y="2117"/>
                </a:lnTo>
                <a:lnTo>
                  <a:pt x="6035" y="2068"/>
                </a:lnTo>
                <a:lnTo>
                  <a:pt x="6716" y="1995"/>
                </a:lnTo>
                <a:lnTo>
                  <a:pt x="7300" y="1995"/>
                </a:lnTo>
                <a:lnTo>
                  <a:pt x="7324" y="1971"/>
                </a:lnTo>
                <a:close/>
                <a:moveTo>
                  <a:pt x="6935" y="1533"/>
                </a:moveTo>
                <a:lnTo>
                  <a:pt x="6497" y="1582"/>
                </a:lnTo>
                <a:lnTo>
                  <a:pt x="6083" y="1679"/>
                </a:lnTo>
                <a:lnTo>
                  <a:pt x="5864" y="1703"/>
                </a:lnTo>
                <a:lnTo>
                  <a:pt x="5621" y="1752"/>
                </a:lnTo>
                <a:lnTo>
                  <a:pt x="5353" y="1825"/>
                </a:lnTo>
                <a:lnTo>
                  <a:pt x="5110" y="1922"/>
                </a:lnTo>
                <a:lnTo>
                  <a:pt x="4842" y="2044"/>
                </a:lnTo>
                <a:lnTo>
                  <a:pt x="4599" y="2166"/>
                </a:lnTo>
                <a:lnTo>
                  <a:pt x="4112" y="2458"/>
                </a:lnTo>
                <a:lnTo>
                  <a:pt x="3650" y="2774"/>
                </a:lnTo>
                <a:lnTo>
                  <a:pt x="3212" y="3115"/>
                </a:lnTo>
                <a:lnTo>
                  <a:pt x="2823" y="3504"/>
                </a:lnTo>
                <a:lnTo>
                  <a:pt x="2458" y="3918"/>
                </a:lnTo>
                <a:lnTo>
                  <a:pt x="2312" y="4161"/>
                </a:lnTo>
                <a:lnTo>
                  <a:pt x="2166" y="4380"/>
                </a:lnTo>
                <a:lnTo>
                  <a:pt x="2020" y="4623"/>
                </a:lnTo>
                <a:lnTo>
                  <a:pt x="1923" y="4867"/>
                </a:lnTo>
                <a:lnTo>
                  <a:pt x="1801" y="5110"/>
                </a:lnTo>
                <a:lnTo>
                  <a:pt x="1728" y="5378"/>
                </a:lnTo>
                <a:lnTo>
                  <a:pt x="1631" y="5645"/>
                </a:lnTo>
                <a:lnTo>
                  <a:pt x="1582" y="5913"/>
                </a:lnTo>
                <a:lnTo>
                  <a:pt x="1533" y="6181"/>
                </a:lnTo>
                <a:lnTo>
                  <a:pt x="1509" y="6473"/>
                </a:lnTo>
                <a:lnTo>
                  <a:pt x="1509" y="6765"/>
                </a:lnTo>
                <a:lnTo>
                  <a:pt x="1509" y="7057"/>
                </a:lnTo>
                <a:lnTo>
                  <a:pt x="1558" y="7349"/>
                </a:lnTo>
                <a:lnTo>
                  <a:pt x="1606" y="7640"/>
                </a:lnTo>
                <a:lnTo>
                  <a:pt x="1679" y="7932"/>
                </a:lnTo>
                <a:lnTo>
                  <a:pt x="1752" y="8224"/>
                </a:lnTo>
                <a:lnTo>
                  <a:pt x="1874" y="8492"/>
                </a:lnTo>
                <a:lnTo>
                  <a:pt x="1996" y="8760"/>
                </a:lnTo>
                <a:lnTo>
                  <a:pt x="2142" y="9027"/>
                </a:lnTo>
                <a:lnTo>
                  <a:pt x="2312" y="9295"/>
                </a:lnTo>
                <a:lnTo>
                  <a:pt x="2507" y="9538"/>
                </a:lnTo>
                <a:lnTo>
                  <a:pt x="2726" y="9782"/>
                </a:lnTo>
                <a:lnTo>
                  <a:pt x="2944" y="10001"/>
                </a:lnTo>
                <a:lnTo>
                  <a:pt x="3188" y="10195"/>
                </a:lnTo>
                <a:lnTo>
                  <a:pt x="3699" y="10585"/>
                </a:lnTo>
                <a:lnTo>
                  <a:pt x="3991" y="10779"/>
                </a:lnTo>
                <a:lnTo>
                  <a:pt x="4283" y="10950"/>
                </a:lnTo>
                <a:lnTo>
                  <a:pt x="4599" y="11120"/>
                </a:lnTo>
                <a:lnTo>
                  <a:pt x="4915" y="11266"/>
                </a:lnTo>
                <a:lnTo>
                  <a:pt x="5232" y="11412"/>
                </a:lnTo>
                <a:lnTo>
                  <a:pt x="5572" y="11509"/>
                </a:lnTo>
                <a:lnTo>
                  <a:pt x="5889" y="11607"/>
                </a:lnTo>
                <a:lnTo>
                  <a:pt x="6254" y="11680"/>
                </a:lnTo>
                <a:lnTo>
                  <a:pt x="6594" y="11704"/>
                </a:lnTo>
                <a:lnTo>
                  <a:pt x="6959" y="11728"/>
                </a:lnTo>
                <a:lnTo>
                  <a:pt x="7300" y="11680"/>
                </a:lnTo>
                <a:lnTo>
                  <a:pt x="7641" y="11631"/>
                </a:lnTo>
                <a:lnTo>
                  <a:pt x="7981" y="11534"/>
                </a:lnTo>
                <a:lnTo>
                  <a:pt x="8322" y="11436"/>
                </a:lnTo>
                <a:lnTo>
                  <a:pt x="8638" y="11290"/>
                </a:lnTo>
                <a:lnTo>
                  <a:pt x="8955" y="11120"/>
                </a:lnTo>
                <a:lnTo>
                  <a:pt x="9344" y="10877"/>
                </a:lnTo>
                <a:lnTo>
                  <a:pt x="9733" y="10609"/>
                </a:lnTo>
                <a:lnTo>
                  <a:pt x="10074" y="10293"/>
                </a:lnTo>
                <a:lnTo>
                  <a:pt x="10390" y="9976"/>
                </a:lnTo>
                <a:lnTo>
                  <a:pt x="10658" y="9611"/>
                </a:lnTo>
                <a:lnTo>
                  <a:pt x="10925" y="9222"/>
                </a:lnTo>
                <a:lnTo>
                  <a:pt x="11144" y="8808"/>
                </a:lnTo>
                <a:lnTo>
                  <a:pt x="11339" y="8395"/>
                </a:lnTo>
                <a:lnTo>
                  <a:pt x="11509" y="7957"/>
                </a:lnTo>
                <a:lnTo>
                  <a:pt x="11631" y="7519"/>
                </a:lnTo>
                <a:lnTo>
                  <a:pt x="11704" y="7081"/>
                </a:lnTo>
                <a:lnTo>
                  <a:pt x="11753" y="6619"/>
                </a:lnTo>
                <a:lnTo>
                  <a:pt x="11753" y="6156"/>
                </a:lnTo>
                <a:lnTo>
                  <a:pt x="11728" y="5694"/>
                </a:lnTo>
                <a:lnTo>
                  <a:pt x="11655" y="5256"/>
                </a:lnTo>
                <a:lnTo>
                  <a:pt x="11534" y="4794"/>
                </a:lnTo>
                <a:lnTo>
                  <a:pt x="11363" y="4404"/>
                </a:lnTo>
                <a:lnTo>
                  <a:pt x="11169" y="4015"/>
                </a:lnTo>
                <a:lnTo>
                  <a:pt x="10950" y="3650"/>
                </a:lnTo>
                <a:lnTo>
                  <a:pt x="10682" y="3285"/>
                </a:lnTo>
                <a:lnTo>
                  <a:pt x="10390" y="2969"/>
                </a:lnTo>
                <a:lnTo>
                  <a:pt x="10074" y="2677"/>
                </a:lnTo>
                <a:lnTo>
                  <a:pt x="9733" y="2409"/>
                </a:lnTo>
                <a:lnTo>
                  <a:pt x="9393" y="2166"/>
                </a:lnTo>
                <a:lnTo>
                  <a:pt x="9003" y="1971"/>
                </a:lnTo>
                <a:lnTo>
                  <a:pt x="8614" y="1801"/>
                </a:lnTo>
                <a:lnTo>
                  <a:pt x="8200" y="1655"/>
                </a:lnTo>
                <a:lnTo>
                  <a:pt x="7787" y="1582"/>
                </a:lnTo>
                <a:lnTo>
                  <a:pt x="7349" y="1533"/>
                </a:lnTo>
                <a:close/>
                <a:moveTo>
                  <a:pt x="12118" y="11558"/>
                </a:moveTo>
                <a:lnTo>
                  <a:pt x="12142" y="11582"/>
                </a:lnTo>
                <a:lnTo>
                  <a:pt x="11972" y="11777"/>
                </a:lnTo>
                <a:lnTo>
                  <a:pt x="12093" y="11631"/>
                </a:lnTo>
                <a:lnTo>
                  <a:pt x="12118" y="11558"/>
                </a:lnTo>
                <a:close/>
                <a:moveTo>
                  <a:pt x="6789" y="584"/>
                </a:moveTo>
                <a:lnTo>
                  <a:pt x="7154" y="608"/>
                </a:lnTo>
                <a:lnTo>
                  <a:pt x="7519" y="657"/>
                </a:lnTo>
                <a:lnTo>
                  <a:pt x="7884" y="706"/>
                </a:lnTo>
                <a:lnTo>
                  <a:pt x="8225" y="803"/>
                </a:lnTo>
                <a:lnTo>
                  <a:pt x="8565" y="900"/>
                </a:lnTo>
                <a:lnTo>
                  <a:pt x="8906" y="1022"/>
                </a:lnTo>
                <a:lnTo>
                  <a:pt x="9247" y="1144"/>
                </a:lnTo>
                <a:lnTo>
                  <a:pt x="9563" y="1314"/>
                </a:lnTo>
                <a:lnTo>
                  <a:pt x="9879" y="1484"/>
                </a:lnTo>
                <a:lnTo>
                  <a:pt x="10171" y="1679"/>
                </a:lnTo>
                <a:lnTo>
                  <a:pt x="10439" y="1874"/>
                </a:lnTo>
                <a:lnTo>
                  <a:pt x="10707" y="2093"/>
                </a:lnTo>
                <a:lnTo>
                  <a:pt x="10950" y="2312"/>
                </a:lnTo>
                <a:lnTo>
                  <a:pt x="11193" y="2555"/>
                </a:lnTo>
                <a:lnTo>
                  <a:pt x="11485" y="2896"/>
                </a:lnTo>
                <a:lnTo>
                  <a:pt x="11753" y="3261"/>
                </a:lnTo>
                <a:lnTo>
                  <a:pt x="11996" y="3626"/>
                </a:lnTo>
                <a:lnTo>
                  <a:pt x="12191" y="4015"/>
                </a:lnTo>
                <a:lnTo>
                  <a:pt x="12361" y="4404"/>
                </a:lnTo>
                <a:lnTo>
                  <a:pt x="12507" y="4818"/>
                </a:lnTo>
                <a:lnTo>
                  <a:pt x="12629" y="5232"/>
                </a:lnTo>
                <a:lnTo>
                  <a:pt x="12702" y="5645"/>
                </a:lnTo>
                <a:lnTo>
                  <a:pt x="12750" y="6059"/>
                </a:lnTo>
                <a:lnTo>
                  <a:pt x="12775" y="6473"/>
                </a:lnTo>
                <a:lnTo>
                  <a:pt x="12775" y="6911"/>
                </a:lnTo>
                <a:lnTo>
                  <a:pt x="12726" y="7324"/>
                </a:lnTo>
                <a:lnTo>
                  <a:pt x="12653" y="7762"/>
                </a:lnTo>
                <a:lnTo>
                  <a:pt x="12556" y="8176"/>
                </a:lnTo>
                <a:lnTo>
                  <a:pt x="12434" y="8589"/>
                </a:lnTo>
                <a:lnTo>
                  <a:pt x="12264" y="9003"/>
                </a:lnTo>
                <a:lnTo>
                  <a:pt x="12045" y="9465"/>
                </a:lnTo>
                <a:lnTo>
                  <a:pt x="11801" y="9903"/>
                </a:lnTo>
                <a:lnTo>
                  <a:pt x="11534" y="10293"/>
                </a:lnTo>
                <a:lnTo>
                  <a:pt x="11217" y="10682"/>
                </a:lnTo>
                <a:lnTo>
                  <a:pt x="10901" y="11047"/>
                </a:lnTo>
                <a:lnTo>
                  <a:pt x="10536" y="11388"/>
                </a:lnTo>
                <a:lnTo>
                  <a:pt x="10171" y="11680"/>
                </a:lnTo>
                <a:lnTo>
                  <a:pt x="9782" y="11947"/>
                </a:lnTo>
                <a:lnTo>
                  <a:pt x="9368" y="12191"/>
                </a:lnTo>
                <a:lnTo>
                  <a:pt x="8930" y="12385"/>
                </a:lnTo>
                <a:lnTo>
                  <a:pt x="8468" y="12556"/>
                </a:lnTo>
                <a:lnTo>
                  <a:pt x="8006" y="12677"/>
                </a:lnTo>
                <a:lnTo>
                  <a:pt x="7543" y="12750"/>
                </a:lnTo>
                <a:lnTo>
                  <a:pt x="7032" y="12775"/>
                </a:lnTo>
                <a:lnTo>
                  <a:pt x="6546" y="12775"/>
                </a:lnTo>
                <a:lnTo>
                  <a:pt x="6035" y="12702"/>
                </a:lnTo>
                <a:lnTo>
                  <a:pt x="5597" y="12604"/>
                </a:lnTo>
                <a:lnTo>
                  <a:pt x="5159" y="12483"/>
                </a:lnTo>
                <a:lnTo>
                  <a:pt x="4721" y="12337"/>
                </a:lnTo>
                <a:lnTo>
                  <a:pt x="4307" y="12166"/>
                </a:lnTo>
                <a:lnTo>
                  <a:pt x="3893" y="11947"/>
                </a:lnTo>
                <a:lnTo>
                  <a:pt x="3504" y="11728"/>
                </a:lnTo>
                <a:lnTo>
                  <a:pt x="3115" y="11485"/>
                </a:lnTo>
                <a:lnTo>
                  <a:pt x="2774" y="11193"/>
                </a:lnTo>
                <a:lnTo>
                  <a:pt x="2434" y="10901"/>
                </a:lnTo>
                <a:lnTo>
                  <a:pt x="2117" y="10560"/>
                </a:lnTo>
                <a:lnTo>
                  <a:pt x="1825" y="10220"/>
                </a:lnTo>
                <a:lnTo>
                  <a:pt x="1558" y="9855"/>
                </a:lnTo>
                <a:lnTo>
                  <a:pt x="1314" y="9465"/>
                </a:lnTo>
                <a:lnTo>
                  <a:pt x="1095" y="9052"/>
                </a:lnTo>
                <a:lnTo>
                  <a:pt x="925" y="8638"/>
                </a:lnTo>
                <a:lnTo>
                  <a:pt x="779" y="8200"/>
                </a:lnTo>
                <a:lnTo>
                  <a:pt x="682" y="7811"/>
                </a:lnTo>
                <a:lnTo>
                  <a:pt x="609" y="7446"/>
                </a:lnTo>
                <a:lnTo>
                  <a:pt x="560" y="7081"/>
                </a:lnTo>
                <a:lnTo>
                  <a:pt x="560" y="6716"/>
                </a:lnTo>
                <a:lnTo>
                  <a:pt x="560" y="6351"/>
                </a:lnTo>
                <a:lnTo>
                  <a:pt x="584" y="5986"/>
                </a:lnTo>
                <a:lnTo>
                  <a:pt x="633" y="5645"/>
                </a:lnTo>
                <a:lnTo>
                  <a:pt x="706" y="5305"/>
                </a:lnTo>
                <a:lnTo>
                  <a:pt x="803" y="4964"/>
                </a:lnTo>
                <a:lnTo>
                  <a:pt x="925" y="4648"/>
                </a:lnTo>
                <a:lnTo>
                  <a:pt x="1047" y="4307"/>
                </a:lnTo>
                <a:lnTo>
                  <a:pt x="1217" y="3991"/>
                </a:lnTo>
                <a:lnTo>
                  <a:pt x="1387" y="3674"/>
                </a:lnTo>
                <a:lnTo>
                  <a:pt x="1606" y="3382"/>
                </a:lnTo>
                <a:lnTo>
                  <a:pt x="1825" y="3090"/>
                </a:lnTo>
                <a:lnTo>
                  <a:pt x="2069" y="2798"/>
                </a:lnTo>
                <a:lnTo>
                  <a:pt x="2361" y="2506"/>
                </a:lnTo>
                <a:lnTo>
                  <a:pt x="2726" y="2190"/>
                </a:lnTo>
                <a:lnTo>
                  <a:pt x="3163" y="1849"/>
                </a:lnTo>
                <a:lnTo>
                  <a:pt x="3674" y="1509"/>
                </a:lnTo>
                <a:lnTo>
                  <a:pt x="4210" y="1217"/>
                </a:lnTo>
                <a:lnTo>
                  <a:pt x="4502" y="1071"/>
                </a:lnTo>
                <a:lnTo>
                  <a:pt x="4794" y="949"/>
                </a:lnTo>
                <a:lnTo>
                  <a:pt x="5110" y="852"/>
                </a:lnTo>
                <a:lnTo>
                  <a:pt x="5402" y="754"/>
                </a:lnTo>
                <a:lnTo>
                  <a:pt x="5718" y="681"/>
                </a:lnTo>
                <a:lnTo>
                  <a:pt x="6035" y="633"/>
                </a:lnTo>
                <a:lnTo>
                  <a:pt x="6400" y="608"/>
                </a:lnTo>
                <a:lnTo>
                  <a:pt x="6789" y="584"/>
                </a:lnTo>
                <a:close/>
                <a:moveTo>
                  <a:pt x="11704" y="10998"/>
                </a:moveTo>
                <a:lnTo>
                  <a:pt x="11923" y="11315"/>
                </a:lnTo>
                <a:lnTo>
                  <a:pt x="11874" y="11339"/>
                </a:lnTo>
                <a:lnTo>
                  <a:pt x="11850" y="11363"/>
                </a:lnTo>
                <a:lnTo>
                  <a:pt x="11607" y="11607"/>
                </a:lnTo>
                <a:lnTo>
                  <a:pt x="11339" y="11826"/>
                </a:lnTo>
                <a:lnTo>
                  <a:pt x="11071" y="11996"/>
                </a:lnTo>
                <a:lnTo>
                  <a:pt x="10950" y="12093"/>
                </a:lnTo>
                <a:lnTo>
                  <a:pt x="10925" y="12166"/>
                </a:lnTo>
                <a:lnTo>
                  <a:pt x="10901" y="12239"/>
                </a:lnTo>
                <a:lnTo>
                  <a:pt x="10901" y="12264"/>
                </a:lnTo>
                <a:lnTo>
                  <a:pt x="10974" y="12288"/>
                </a:lnTo>
                <a:lnTo>
                  <a:pt x="11047" y="12288"/>
                </a:lnTo>
                <a:lnTo>
                  <a:pt x="11217" y="12264"/>
                </a:lnTo>
                <a:lnTo>
                  <a:pt x="11363" y="12191"/>
                </a:lnTo>
                <a:lnTo>
                  <a:pt x="11509" y="12093"/>
                </a:lnTo>
                <a:lnTo>
                  <a:pt x="11826" y="11899"/>
                </a:lnTo>
                <a:lnTo>
                  <a:pt x="11972" y="11777"/>
                </a:lnTo>
                <a:lnTo>
                  <a:pt x="11850" y="11899"/>
                </a:lnTo>
                <a:lnTo>
                  <a:pt x="11728" y="11996"/>
                </a:lnTo>
                <a:lnTo>
                  <a:pt x="11485" y="12191"/>
                </a:lnTo>
                <a:lnTo>
                  <a:pt x="11363" y="12288"/>
                </a:lnTo>
                <a:lnTo>
                  <a:pt x="11339" y="12361"/>
                </a:lnTo>
                <a:lnTo>
                  <a:pt x="11339" y="12434"/>
                </a:lnTo>
                <a:lnTo>
                  <a:pt x="11363" y="12483"/>
                </a:lnTo>
                <a:lnTo>
                  <a:pt x="11412" y="12531"/>
                </a:lnTo>
                <a:lnTo>
                  <a:pt x="11485" y="12556"/>
                </a:lnTo>
                <a:lnTo>
                  <a:pt x="11558" y="12531"/>
                </a:lnTo>
                <a:lnTo>
                  <a:pt x="11728" y="12483"/>
                </a:lnTo>
                <a:lnTo>
                  <a:pt x="11874" y="12385"/>
                </a:lnTo>
                <a:lnTo>
                  <a:pt x="12020" y="12288"/>
                </a:lnTo>
                <a:lnTo>
                  <a:pt x="12239" y="12118"/>
                </a:lnTo>
                <a:lnTo>
                  <a:pt x="12361" y="12020"/>
                </a:lnTo>
                <a:lnTo>
                  <a:pt x="12434" y="11899"/>
                </a:lnTo>
                <a:lnTo>
                  <a:pt x="12507" y="11947"/>
                </a:lnTo>
                <a:lnTo>
                  <a:pt x="12288" y="12142"/>
                </a:lnTo>
                <a:lnTo>
                  <a:pt x="12069" y="12337"/>
                </a:lnTo>
                <a:lnTo>
                  <a:pt x="11826" y="12556"/>
                </a:lnTo>
                <a:lnTo>
                  <a:pt x="11728" y="12677"/>
                </a:lnTo>
                <a:lnTo>
                  <a:pt x="11655" y="12823"/>
                </a:lnTo>
                <a:lnTo>
                  <a:pt x="11631" y="12896"/>
                </a:lnTo>
                <a:lnTo>
                  <a:pt x="11680" y="12969"/>
                </a:lnTo>
                <a:lnTo>
                  <a:pt x="11753" y="12994"/>
                </a:lnTo>
                <a:lnTo>
                  <a:pt x="11826" y="12994"/>
                </a:lnTo>
                <a:lnTo>
                  <a:pt x="11972" y="12945"/>
                </a:lnTo>
                <a:lnTo>
                  <a:pt x="12118" y="12848"/>
                </a:lnTo>
                <a:lnTo>
                  <a:pt x="12385" y="12629"/>
                </a:lnTo>
                <a:lnTo>
                  <a:pt x="12604" y="12458"/>
                </a:lnTo>
                <a:lnTo>
                  <a:pt x="12823" y="12264"/>
                </a:lnTo>
                <a:lnTo>
                  <a:pt x="12872" y="12312"/>
                </a:lnTo>
                <a:lnTo>
                  <a:pt x="12604" y="12702"/>
                </a:lnTo>
                <a:lnTo>
                  <a:pt x="12483" y="12848"/>
                </a:lnTo>
                <a:lnTo>
                  <a:pt x="12361" y="12969"/>
                </a:lnTo>
                <a:lnTo>
                  <a:pt x="12215" y="13067"/>
                </a:lnTo>
                <a:lnTo>
                  <a:pt x="12093" y="13213"/>
                </a:lnTo>
                <a:lnTo>
                  <a:pt x="12093" y="13261"/>
                </a:lnTo>
                <a:lnTo>
                  <a:pt x="12093" y="13310"/>
                </a:lnTo>
                <a:lnTo>
                  <a:pt x="12118" y="13334"/>
                </a:lnTo>
                <a:lnTo>
                  <a:pt x="12166" y="13359"/>
                </a:lnTo>
                <a:lnTo>
                  <a:pt x="12312" y="13359"/>
                </a:lnTo>
                <a:lnTo>
                  <a:pt x="12458" y="13334"/>
                </a:lnTo>
                <a:lnTo>
                  <a:pt x="12604" y="13261"/>
                </a:lnTo>
                <a:lnTo>
                  <a:pt x="12750" y="13140"/>
                </a:lnTo>
                <a:lnTo>
                  <a:pt x="12896" y="13042"/>
                </a:lnTo>
                <a:lnTo>
                  <a:pt x="12994" y="12896"/>
                </a:lnTo>
                <a:lnTo>
                  <a:pt x="13115" y="12750"/>
                </a:lnTo>
                <a:lnTo>
                  <a:pt x="13188" y="12604"/>
                </a:lnTo>
                <a:lnTo>
                  <a:pt x="13505" y="12872"/>
                </a:lnTo>
                <a:lnTo>
                  <a:pt x="13407" y="12945"/>
                </a:lnTo>
                <a:lnTo>
                  <a:pt x="13310" y="13018"/>
                </a:lnTo>
                <a:lnTo>
                  <a:pt x="13115" y="13213"/>
                </a:lnTo>
                <a:lnTo>
                  <a:pt x="12896" y="13359"/>
                </a:lnTo>
                <a:lnTo>
                  <a:pt x="12677" y="13529"/>
                </a:lnTo>
                <a:lnTo>
                  <a:pt x="12653" y="13553"/>
                </a:lnTo>
                <a:lnTo>
                  <a:pt x="12629" y="13602"/>
                </a:lnTo>
                <a:lnTo>
                  <a:pt x="12653" y="13651"/>
                </a:lnTo>
                <a:lnTo>
                  <a:pt x="12677" y="13699"/>
                </a:lnTo>
                <a:lnTo>
                  <a:pt x="12750" y="13724"/>
                </a:lnTo>
                <a:lnTo>
                  <a:pt x="12848" y="13748"/>
                </a:lnTo>
                <a:lnTo>
                  <a:pt x="12921" y="13748"/>
                </a:lnTo>
                <a:lnTo>
                  <a:pt x="12994" y="13724"/>
                </a:lnTo>
                <a:lnTo>
                  <a:pt x="13140" y="13651"/>
                </a:lnTo>
                <a:lnTo>
                  <a:pt x="13286" y="13578"/>
                </a:lnTo>
                <a:lnTo>
                  <a:pt x="13407" y="13480"/>
                </a:lnTo>
                <a:lnTo>
                  <a:pt x="13553" y="13383"/>
                </a:lnTo>
                <a:lnTo>
                  <a:pt x="13675" y="13237"/>
                </a:lnTo>
                <a:lnTo>
                  <a:pt x="13724" y="13164"/>
                </a:lnTo>
                <a:lnTo>
                  <a:pt x="13748" y="13091"/>
                </a:lnTo>
                <a:lnTo>
                  <a:pt x="13943" y="13286"/>
                </a:lnTo>
                <a:lnTo>
                  <a:pt x="13918" y="13286"/>
                </a:lnTo>
                <a:lnTo>
                  <a:pt x="13772" y="13383"/>
                </a:lnTo>
                <a:lnTo>
                  <a:pt x="13675" y="13505"/>
                </a:lnTo>
                <a:lnTo>
                  <a:pt x="13456" y="13748"/>
                </a:lnTo>
                <a:lnTo>
                  <a:pt x="13237" y="13967"/>
                </a:lnTo>
                <a:lnTo>
                  <a:pt x="13140" y="14064"/>
                </a:lnTo>
                <a:lnTo>
                  <a:pt x="13067" y="14210"/>
                </a:lnTo>
                <a:lnTo>
                  <a:pt x="13042" y="14235"/>
                </a:lnTo>
                <a:lnTo>
                  <a:pt x="13067" y="14259"/>
                </a:lnTo>
                <a:lnTo>
                  <a:pt x="13067" y="14308"/>
                </a:lnTo>
                <a:lnTo>
                  <a:pt x="13115" y="14308"/>
                </a:lnTo>
                <a:lnTo>
                  <a:pt x="13261" y="14259"/>
                </a:lnTo>
                <a:lnTo>
                  <a:pt x="13407" y="14210"/>
                </a:lnTo>
                <a:lnTo>
                  <a:pt x="13651" y="14040"/>
                </a:lnTo>
                <a:lnTo>
                  <a:pt x="13797" y="13918"/>
                </a:lnTo>
                <a:lnTo>
                  <a:pt x="13943" y="13797"/>
                </a:lnTo>
                <a:lnTo>
                  <a:pt x="14064" y="13626"/>
                </a:lnTo>
                <a:lnTo>
                  <a:pt x="14137" y="13480"/>
                </a:lnTo>
                <a:lnTo>
                  <a:pt x="14332" y="13675"/>
                </a:lnTo>
                <a:lnTo>
                  <a:pt x="14186" y="13918"/>
                </a:lnTo>
                <a:lnTo>
                  <a:pt x="14089" y="14040"/>
                </a:lnTo>
                <a:lnTo>
                  <a:pt x="13991" y="14137"/>
                </a:lnTo>
                <a:lnTo>
                  <a:pt x="13870" y="14235"/>
                </a:lnTo>
                <a:lnTo>
                  <a:pt x="13748" y="14308"/>
                </a:lnTo>
                <a:lnTo>
                  <a:pt x="13626" y="14381"/>
                </a:lnTo>
                <a:lnTo>
                  <a:pt x="13505" y="14454"/>
                </a:lnTo>
                <a:lnTo>
                  <a:pt x="13505" y="14502"/>
                </a:lnTo>
                <a:lnTo>
                  <a:pt x="13480" y="14527"/>
                </a:lnTo>
                <a:lnTo>
                  <a:pt x="13505" y="14600"/>
                </a:lnTo>
                <a:lnTo>
                  <a:pt x="13602" y="14648"/>
                </a:lnTo>
                <a:lnTo>
                  <a:pt x="13675" y="14673"/>
                </a:lnTo>
                <a:lnTo>
                  <a:pt x="13772" y="14673"/>
                </a:lnTo>
                <a:lnTo>
                  <a:pt x="13894" y="14648"/>
                </a:lnTo>
                <a:lnTo>
                  <a:pt x="14089" y="14551"/>
                </a:lnTo>
                <a:lnTo>
                  <a:pt x="14235" y="14454"/>
                </a:lnTo>
                <a:lnTo>
                  <a:pt x="14356" y="14356"/>
                </a:lnTo>
                <a:lnTo>
                  <a:pt x="14454" y="14235"/>
                </a:lnTo>
                <a:lnTo>
                  <a:pt x="14575" y="14113"/>
                </a:lnTo>
                <a:lnTo>
                  <a:pt x="14648" y="13967"/>
                </a:lnTo>
                <a:lnTo>
                  <a:pt x="14867" y="14210"/>
                </a:lnTo>
                <a:lnTo>
                  <a:pt x="14843" y="14210"/>
                </a:lnTo>
                <a:lnTo>
                  <a:pt x="14721" y="14259"/>
                </a:lnTo>
                <a:lnTo>
                  <a:pt x="14624" y="14332"/>
                </a:lnTo>
                <a:lnTo>
                  <a:pt x="14454" y="14527"/>
                </a:lnTo>
                <a:lnTo>
                  <a:pt x="14235" y="14746"/>
                </a:lnTo>
                <a:lnTo>
                  <a:pt x="14113" y="14867"/>
                </a:lnTo>
                <a:lnTo>
                  <a:pt x="13991" y="14940"/>
                </a:lnTo>
                <a:lnTo>
                  <a:pt x="13967" y="14989"/>
                </a:lnTo>
                <a:lnTo>
                  <a:pt x="13967" y="15038"/>
                </a:lnTo>
                <a:lnTo>
                  <a:pt x="14016" y="15086"/>
                </a:lnTo>
                <a:lnTo>
                  <a:pt x="14064" y="15086"/>
                </a:lnTo>
                <a:lnTo>
                  <a:pt x="14356" y="15013"/>
                </a:lnTo>
                <a:lnTo>
                  <a:pt x="14478" y="14940"/>
                </a:lnTo>
                <a:lnTo>
                  <a:pt x="14624" y="14867"/>
                </a:lnTo>
                <a:lnTo>
                  <a:pt x="14867" y="14648"/>
                </a:lnTo>
                <a:lnTo>
                  <a:pt x="14965" y="14527"/>
                </a:lnTo>
                <a:lnTo>
                  <a:pt x="15038" y="14405"/>
                </a:lnTo>
                <a:lnTo>
                  <a:pt x="15038" y="14381"/>
                </a:lnTo>
                <a:lnTo>
                  <a:pt x="15330" y="14673"/>
                </a:lnTo>
                <a:lnTo>
                  <a:pt x="15111" y="14867"/>
                </a:lnTo>
                <a:lnTo>
                  <a:pt x="14892" y="15062"/>
                </a:lnTo>
                <a:lnTo>
                  <a:pt x="14648" y="15232"/>
                </a:lnTo>
                <a:lnTo>
                  <a:pt x="14527" y="15330"/>
                </a:lnTo>
                <a:lnTo>
                  <a:pt x="14429" y="15427"/>
                </a:lnTo>
                <a:lnTo>
                  <a:pt x="14405" y="15451"/>
                </a:lnTo>
                <a:lnTo>
                  <a:pt x="14405" y="15500"/>
                </a:lnTo>
                <a:lnTo>
                  <a:pt x="14429" y="15524"/>
                </a:lnTo>
                <a:lnTo>
                  <a:pt x="14454" y="15549"/>
                </a:lnTo>
                <a:lnTo>
                  <a:pt x="14624" y="15573"/>
                </a:lnTo>
                <a:lnTo>
                  <a:pt x="14770" y="15549"/>
                </a:lnTo>
                <a:lnTo>
                  <a:pt x="14940" y="15476"/>
                </a:lnTo>
                <a:lnTo>
                  <a:pt x="15086" y="15378"/>
                </a:lnTo>
                <a:lnTo>
                  <a:pt x="15232" y="15281"/>
                </a:lnTo>
                <a:lnTo>
                  <a:pt x="15354" y="15159"/>
                </a:lnTo>
                <a:lnTo>
                  <a:pt x="15573" y="14916"/>
                </a:lnTo>
                <a:lnTo>
                  <a:pt x="15743" y="15111"/>
                </a:lnTo>
                <a:lnTo>
                  <a:pt x="15476" y="15378"/>
                </a:lnTo>
                <a:lnTo>
                  <a:pt x="15330" y="15476"/>
                </a:lnTo>
                <a:lnTo>
                  <a:pt x="15184" y="15573"/>
                </a:lnTo>
                <a:lnTo>
                  <a:pt x="15038" y="15670"/>
                </a:lnTo>
                <a:lnTo>
                  <a:pt x="14892" y="15792"/>
                </a:lnTo>
                <a:lnTo>
                  <a:pt x="14843" y="15840"/>
                </a:lnTo>
                <a:lnTo>
                  <a:pt x="14867" y="15913"/>
                </a:lnTo>
                <a:lnTo>
                  <a:pt x="14892" y="15986"/>
                </a:lnTo>
                <a:lnTo>
                  <a:pt x="14940" y="16011"/>
                </a:lnTo>
                <a:lnTo>
                  <a:pt x="15038" y="16035"/>
                </a:lnTo>
                <a:lnTo>
                  <a:pt x="15159" y="16011"/>
                </a:lnTo>
                <a:lnTo>
                  <a:pt x="15354" y="15962"/>
                </a:lnTo>
                <a:lnTo>
                  <a:pt x="15524" y="15865"/>
                </a:lnTo>
                <a:lnTo>
                  <a:pt x="15695" y="15767"/>
                </a:lnTo>
                <a:lnTo>
                  <a:pt x="15889" y="15597"/>
                </a:lnTo>
                <a:lnTo>
                  <a:pt x="16060" y="15427"/>
                </a:lnTo>
                <a:lnTo>
                  <a:pt x="16352" y="15694"/>
                </a:lnTo>
                <a:lnTo>
                  <a:pt x="16181" y="15865"/>
                </a:lnTo>
                <a:lnTo>
                  <a:pt x="16011" y="16011"/>
                </a:lnTo>
                <a:lnTo>
                  <a:pt x="15743" y="16157"/>
                </a:lnTo>
                <a:lnTo>
                  <a:pt x="15500" y="16303"/>
                </a:lnTo>
                <a:lnTo>
                  <a:pt x="15451" y="16327"/>
                </a:lnTo>
                <a:lnTo>
                  <a:pt x="15451" y="16376"/>
                </a:lnTo>
                <a:lnTo>
                  <a:pt x="15476" y="16400"/>
                </a:lnTo>
                <a:lnTo>
                  <a:pt x="15524" y="16424"/>
                </a:lnTo>
                <a:lnTo>
                  <a:pt x="15719" y="16424"/>
                </a:lnTo>
                <a:lnTo>
                  <a:pt x="15889" y="16449"/>
                </a:lnTo>
                <a:lnTo>
                  <a:pt x="16084" y="16400"/>
                </a:lnTo>
                <a:lnTo>
                  <a:pt x="16254" y="16351"/>
                </a:lnTo>
                <a:lnTo>
                  <a:pt x="16400" y="16254"/>
                </a:lnTo>
                <a:lnTo>
                  <a:pt x="16522" y="16157"/>
                </a:lnTo>
                <a:lnTo>
                  <a:pt x="16498" y="16254"/>
                </a:lnTo>
                <a:lnTo>
                  <a:pt x="16400" y="16376"/>
                </a:lnTo>
                <a:lnTo>
                  <a:pt x="16279" y="16473"/>
                </a:lnTo>
                <a:lnTo>
                  <a:pt x="16133" y="16546"/>
                </a:lnTo>
                <a:lnTo>
                  <a:pt x="15987" y="16619"/>
                </a:lnTo>
                <a:lnTo>
                  <a:pt x="15768" y="16668"/>
                </a:lnTo>
                <a:lnTo>
                  <a:pt x="15451" y="16765"/>
                </a:lnTo>
                <a:lnTo>
                  <a:pt x="15427" y="16692"/>
                </a:lnTo>
                <a:lnTo>
                  <a:pt x="15354" y="16643"/>
                </a:lnTo>
                <a:lnTo>
                  <a:pt x="15208" y="16546"/>
                </a:lnTo>
                <a:lnTo>
                  <a:pt x="15062" y="16400"/>
                </a:lnTo>
                <a:lnTo>
                  <a:pt x="14770" y="16132"/>
                </a:lnTo>
                <a:lnTo>
                  <a:pt x="14016" y="15524"/>
                </a:lnTo>
                <a:lnTo>
                  <a:pt x="13626" y="15159"/>
                </a:lnTo>
                <a:lnTo>
                  <a:pt x="13261" y="14770"/>
                </a:lnTo>
                <a:lnTo>
                  <a:pt x="12556" y="14016"/>
                </a:lnTo>
                <a:lnTo>
                  <a:pt x="12312" y="13772"/>
                </a:lnTo>
                <a:lnTo>
                  <a:pt x="12045" y="13553"/>
                </a:lnTo>
                <a:lnTo>
                  <a:pt x="11485" y="13140"/>
                </a:lnTo>
                <a:lnTo>
                  <a:pt x="11217" y="12921"/>
                </a:lnTo>
                <a:lnTo>
                  <a:pt x="10950" y="12677"/>
                </a:lnTo>
                <a:lnTo>
                  <a:pt x="10707" y="12434"/>
                </a:lnTo>
                <a:lnTo>
                  <a:pt x="10512" y="12166"/>
                </a:lnTo>
                <a:lnTo>
                  <a:pt x="10828" y="11899"/>
                </a:lnTo>
                <a:lnTo>
                  <a:pt x="11144" y="11607"/>
                </a:lnTo>
                <a:lnTo>
                  <a:pt x="11436" y="11315"/>
                </a:lnTo>
                <a:lnTo>
                  <a:pt x="11704" y="10998"/>
                </a:lnTo>
                <a:close/>
                <a:moveTo>
                  <a:pt x="6400" y="0"/>
                </a:moveTo>
                <a:lnTo>
                  <a:pt x="5791" y="73"/>
                </a:lnTo>
                <a:lnTo>
                  <a:pt x="5183" y="170"/>
                </a:lnTo>
                <a:lnTo>
                  <a:pt x="4891" y="243"/>
                </a:lnTo>
                <a:lnTo>
                  <a:pt x="4599" y="341"/>
                </a:lnTo>
                <a:lnTo>
                  <a:pt x="4258" y="462"/>
                </a:lnTo>
                <a:lnTo>
                  <a:pt x="3918" y="633"/>
                </a:lnTo>
                <a:lnTo>
                  <a:pt x="3601" y="827"/>
                </a:lnTo>
                <a:lnTo>
                  <a:pt x="3285" y="1022"/>
                </a:lnTo>
                <a:lnTo>
                  <a:pt x="2969" y="1241"/>
                </a:lnTo>
                <a:lnTo>
                  <a:pt x="2677" y="1484"/>
                </a:lnTo>
                <a:lnTo>
                  <a:pt x="2117" y="1971"/>
                </a:lnTo>
                <a:lnTo>
                  <a:pt x="1850" y="2239"/>
                </a:lnTo>
                <a:lnTo>
                  <a:pt x="1606" y="2506"/>
                </a:lnTo>
                <a:lnTo>
                  <a:pt x="1363" y="2798"/>
                </a:lnTo>
                <a:lnTo>
                  <a:pt x="1168" y="3066"/>
                </a:lnTo>
                <a:lnTo>
                  <a:pt x="949" y="3382"/>
                </a:lnTo>
                <a:lnTo>
                  <a:pt x="779" y="3699"/>
                </a:lnTo>
                <a:lnTo>
                  <a:pt x="609" y="4015"/>
                </a:lnTo>
                <a:lnTo>
                  <a:pt x="463" y="4331"/>
                </a:lnTo>
                <a:lnTo>
                  <a:pt x="341" y="4672"/>
                </a:lnTo>
                <a:lnTo>
                  <a:pt x="244" y="5013"/>
                </a:lnTo>
                <a:lnTo>
                  <a:pt x="146" y="5353"/>
                </a:lnTo>
                <a:lnTo>
                  <a:pt x="73" y="5718"/>
                </a:lnTo>
                <a:lnTo>
                  <a:pt x="25" y="6083"/>
                </a:lnTo>
                <a:lnTo>
                  <a:pt x="0" y="6448"/>
                </a:lnTo>
                <a:lnTo>
                  <a:pt x="0" y="6813"/>
                </a:lnTo>
                <a:lnTo>
                  <a:pt x="0" y="7203"/>
                </a:lnTo>
                <a:lnTo>
                  <a:pt x="25" y="7592"/>
                </a:lnTo>
                <a:lnTo>
                  <a:pt x="98" y="7957"/>
                </a:lnTo>
                <a:lnTo>
                  <a:pt x="171" y="8346"/>
                </a:lnTo>
                <a:lnTo>
                  <a:pt x="268" y="8711"/>
                </a:lnTo>
                <a:lnTo>
                  <a:pt x="390" y="9076"/>
                </a:lnTo>
                <a:lnTo>
                  <a:pt x="560" y="9441"/>
                </a:lnTo>
                <a:lnTo>
                  <a:pt x="730" y="9782"/>
                </a:lnTo>
                <a:lnTo>
                  <a:pt x="925" y="10122"/>
                </a:lnTo>
                <a:lnTo>
                  <a:pt x="1168" y="10463"/>
                </a:lnTo>
                <a:lnTo>
                  <a:pt x="1436" y="10804"/>
                </a:lnTo>
                <a:lnTo>
                  <a:pt x="1704" y="11096"/>
                </a:lnTo>
                <a:lnTo>
                  <a:pt x="1996" y="11363"/>
                </a:lnTo>
                <a:lnTo>
                  <a:pt x="2312" y="11631"/>
                </a:lnTo>
                <a:lnTo>
                  <a:pt x="2628" y="11874"/>
                </a:lnTo>
                <a:lnTo>
                  <a:pt x="2969" y="12093"/>
                </a:lnTo>
                <a:lnTo>
                  <a:pt x="3334" y="12312"/>
                </a:lnTo>
                <a:lnTo>
                  <a:pt x="3747" y="12531"/>
                </a:lnTo>
                <a:lnTo>
                  <a:pt x="4161" y="12726"/>
                </a:lnTo>
                <a:lnTo>
                  <a:pt x="4599" y="12896"/>
                </a:lnTo>
                <a:lnTo>
                  <a:pt x="5037" y="13042"/>
                </a:lnTo>
                <a:lnTo>
                  <a:pt x="5499" y="13164"/>
                </a:lnTo>
                <a:lnTo>
                  <a:pt x="5937" y="13261"/>
                </a:lnTo>
                <a:lnTo>
                  <a:pt x="6400" y="13334"/>
                </a:lnTo>
                <a:lnTo>
                  <a:pt x="6862" y="13383"/>
                </a:lnTo>
                <a:lnTo>
                  <a:pt x="7324" y="13383"/>
                </a:lnTo>
                <a:lnTo>
                  <a:pt x="7787" y="13334"/>
                </a:lnTo>
                <a:lnTo>
                  <a:pt x="8225" y="13261"/>
                </a:lnTo>
                <a:lnTo>
                  <a:pt x="8638" y="13140"/>
                </a:lnTo>
                <a:lnTo>
                  <a:pt x="9076" y="12994"/>
                </a:lnTo>
                <a:lnTo>
                  <a:pt x="9466" y="12799"/>
                </a:lnTo>
                <a:lnTo>
                  <a:pt x="9879" y="12580"/>
                </a:lnTo>
                <a:lnTo>
                  <a:pt x="10269" y="12337"/>
                </a:lnTo>
                <a:lnTo>
                  <a:pt x="10293" y="12458"/>
                </a:lnTo>
                <a:lnTo>
                  <a:pt x="10317" y="12580"/>
                </a:lnTo>
                <a:lnTo>
                  <a:pt x="10390" y="12677"/>
                </a:lnTo>
                <a:lnTo>
                  <a:pt x="10463" y="12775"/>
                </a:lnTo>
                <a:lnTo>
                  <a:pt x="10658" y="12969"/>
                </a:lnTo>
                <a:lnTo>
                  <a:pt x="10828" y="13140"/>
                </a:lnTo>
                <a:lnTo>
                  <a:pt x="11120" y="13383"/>
                </a:lnTo>
                <a:lnTo>
                  <a:pt x="11412" y="13602"/>
                </a:lnTo>
                <a:lnTo>
                  <a:pt x="11704" y="13845"/>
                </a:lnTo>
                <a:lnTo>
                  <a:pt x="11972" y="14089"/>
                </a:lnTo>
                <a:lnTo>
                  <a:pt x="12385" y="14502"/>
                </a:lnTo>
                <a:lnTo>
                  <a:pt x="12775" y="14916"/>
                </a:lnTo>
                <a:lnTo>
                  <a:pt x="13164" y="15330"/>
                </a:lnTo>
                <a:lnTo>
                  <a:pt x="13553" y="15743"/>
                </a:lnTo>
                <a:lnTo>
                  <a:pt x="13772" y="15938"/>
                </a:lnTo>
                <a:lnTo>
                  <a:pt x="13991" y="16132"/>
                </a:lnTo>
                <a:lnTo>
                  <a:pt x="14429" y="16473"/>
                </a:lnTo>
                <a:lnTo>
                  <a:pt x="14770" y="16789"/>
                </a:lnTo>
                <a:lnTo>
                  <a:pt x="14916" y="16935"/>
                </a:lnTo>
                <a:lnTo>
                  <a:pt x="15111" y="17081"/>
                </a:lnTo>
                <a:lnTo>
                  <a:pt x="15184" y="17106"/>
                </a:lnTo>
                <a:lnTo>
                  <a:pt x="15232" y="17154"/>
                </a:lnTo>
                <a:lnTo>
                  <a:pt x="15305" y="17179"/>
                </a:lnTo>
                <a:lnTo>
                  <a:pt x="15451" y="17227"/>
                </a:lnTo>
                <a:lnTo>
                  <a:pt x="15646" y="17203"/>
                </a:lnTo>
                <a:lnTo>
                  <a:pt x="15841" y="17179"/>
                </a:lnTo>
                <a:lnTo>
                  <a:pt x="16035" y="17106"/>
                </a:lnTo>
                <a:lnTo>
                  <a:pt x="16230" y="17033"/>
                </a:lnTo>
                <a:lnTo>
                  <a:pt x="16498" y="16911"/>
                </a:lnTo>
                <a:lnTo>
                  <a:pt x="16644" y="16814"/>
                </a:lnTo>
                <a:lnTo>
                  <a:pt x="16790" y="16668"/>
                </a:lnTo>
                <a:lnTo>
                  <a:pt x="16911" y="16497"/>
                </a:lnTo>
                <a:lnTo>
                  <a:pt x="17009" y="16327"/>
                </a:lnTo>
                <a:lnTo>
                  <a:pt x="17057" y="16132"/>
                </a:lnTo>
                <a:lnTo>
                  <a:pt x="17082" y="15938"/>
                </a:lnTo>
                <a:lnTo>
                  <a:pt x="17057" y="15840"/>
                </a:lnTo>
                <a:lnTo>
                  <a:pt x="17033" y="15767"/>
                </a:lnTo>
                <a:lnTo>
                  <a:pt x="17009" y="15670"/>
                </a:lnTo>
                <a:lnTo>
                  <a:pt x="16936" y="15597"/>
                </a:lnTo>
                <a:lnTo>
                  <a:pt x="16887" y="15549"/>
                </a:lnTo>
                <a:lnTo>
                  <a:pt x="15500" y="14137"/>
                </a:lnTo>
                <a:lnTo>
                  <a:pt x="14819" y="13432"/>
                </a:lnTo>
                <a:lnTo>
                  <a:pt x="14089" y="12750"/>
                </a:lnTo>
                <a:lnTo>
                  <a:pt x="13772" y="12458"/>
                </a:lnTo>
                <a:lnTo>
                  <a:pt x="13432" y="12166"/>
                </a:lnTo>
                <a:lnTo>
                  <a:pt x="13091" y="11899"/>
                </a:lnTo>
                <a:lnTo>
                  <a:pt x="12775" y="11582"/>
                </a:lnTo>
                <a:lnTo>
                  <a:pt x="12580" y="11363"/>
                </a:lnTo>
                <a:lnTo>
                  <a:pt x="12385" y="11120"/>
                </a:lnTo>
                <a:lnTo>
                  <a:pt x="12166" y="10901"/>
                </a:lnTo>
                <a:lnTo>
                  <a:pt x="12045" y="10804"/>
                </a:lnTo>
                <a:lnTo>
                  <a:pt x="11923" y="10706"/>
                </a:lnTo>
                <a:lnTo>
                  <a:pt x="12191" y="10317"/>
                </a:lnTo>
                <a:lnTo>
                  <a:pt x="12434" y="9928"/>
                </a:lnTo>
                <a:lnTo>
                  <a:pt x="12629" y="9490"/>
                </a:lnTo>
                <a:lnTo>
                  <a:pt x="12823" y="9076"/>
                </a:lnTo>
                <a:lnTo>
                  <a:pt x="12969" y="8614"/>
                </a:lnTo>
                <a:lnTo>
                  <a:pt x="13091" y="8176"/>
                </a:lnTo>
                <a:lnTo>
                  <a:pt x="13188" y="7713"/>
                </a:lnTo>
                <a:lnTo>
                  <a:pt x="13261" y="7251"/>
                </a:lnTo>
                <a:lnTo>
                  <a:pt x="13310" y="6765"/>
                </a:lnTo>
                <a:lnTo>
                  <a:pt x="13310" y="6302"/>
                </a:lnTo>
                <a:lnTo>
                  <a:pt x="13286" y="5840"/>
                </a:lnTo>
                <a:lnTo>
                  <a:pt x="13237" y="5378"/>
                </a:lnTo>
                <a:lnTo>
                  <a:pt x="13164" y="4891"/>
                </a:lnTo>
                <a:lnTo>
                  <a:pt x="13042" y="4453"/>
                </a:lnTo>
                <a:lnTo>
                  <a:pt x="12896" y="3991"/>
                </a:lnTo>
                <a:lnTo>
                  <a:pt x="12702" y="3553"/>
                </a:lnTo>
                <a:lnTo>
                  <a:pt x="12580" y="3285"/>
                </a:lnTo>
                <a:lnTo>
                  <a:pt x="12434" y="3042"/>
                </a:lnTo>
                <a:lnTo>
                  <a:pt x="12288" y="2798"/>
                </a:lnTo>
                <a:lnTo>
                  <a:pt x="12118" y="2579"/>
                </a:lnTo>
                <a:lnTo>
                  <a:pt x="11753" y="2141"/>
                </a:lnTo>
                <a:lnTo>
                  <a:pt x="11339" y="1728"/>
                </a:lnTo>
                <a:lnTo>
                  <a:pt x="10901" y="1363"/>
                </a:lnTo>
                <a:lnTo>
                  <a:pt x="10415" y="1046"/>
                </a:lnTo>
                <a:lnTo>
                  <a:pt x="9904" y="754"/>
                </a:lnTo>
                <a:lnTo>
                  <a:pt x="9368" y="511"/>
                </a:lnTo>
                <a:lnTo>
                  <a:pt x="8784" y="316"/>
                </a:lnTo>
                <a:lnTo>
                  <a:pt x="8225" y="170"/>
                </a:lnTo>
                <a:lnTo>
                  <a:pt x="7616" y="73"/>
                </a:lnTo>
                <a:lnTo>
                  <a:pt x="7008" y="0"/>
                </a:lnTo>
                <a:close/>
              </a:path>
            </a:pathLst>
          </a:custGeom>
          <a:noFill/>
          <a:ln>
            <a:solidFill>
              <a:schemeClr val="bg2">
                <a:lumMod val="25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1891;p13">
            <a:extLst>
              <a:ext uri="{FF2B5EF4-FFF2-40B4-BE49-F238E27FC236}">
                <a16:creationId xmlns:a16="http://schemas.microsoft.com/office/drawing/2014/main" id="{384F9AA3-CA34-A641-8F78-66537867428E}"/>
              </a:ext>
            </a:extLst>
          </p:cNvPr>
          <p:cNvSpPr txBox="1">
            <a:spLocks/>
          </p:cNvSpPr>
          <p:nvPr/>
        </p:nvSpPr>
        <p:spPr>
          <a:xfrm>
            <a:off x="5981230" y="602974"/>
            <a:ext cx="3240714" cy="1111304"/>
          </a:xfrm>
          <a:prstGeom prst="rect">
            <a:avLst/>
          </a:prstGeom>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CA" sz="1400" dirty="0">
                <a:solidFill>
                  <a:schemeClr val="accent2">
                    <a:lumMod val="50000"/>
                  </a:schemeClr>
                </a:solidFill>
                <a:latin typeface="Chalkboard" panose="03050602040202020205" pitchFamily="66" charset="77"/>
                <a:ea typeface="Bodoni Ornaments" pitchFamily="2" charset="0"/>
                <a:cs typeface="Biome" panose="020B0604020202020204" pitchFamily="34" charset="0"/>
              </a:rPr>
              <a:t>In DBT, you might learn to improve relationships and communicate more effectively with others …</a:t>
            </a:r>
          </a:p>
        </p:txBody>
      </p:sp>
      <p:sp>
        <p:nvSpPr>
          <p:cNvPr id="51" name="Google Shape;1891;p13">
            <a:extLst>
              <a:ext uri="{FF2B5EF4-FFF2-40B4-BE49-F238E27FC236}">
                <a16:creationId xmlns:a16="http://schemas.microsoft.com/office/drawing/2014/main" id="{78B3989E-29E0-AC4D-876C-6B7AD139F78D}"/>
              </a:ext>
            </a:extLst>
          </p:cNvPr>
          <p:cNvSpPr txBox="1">
            <a:spLocks/>
          </p:cNvSpPr>
          <p:nvPr/>
        </p:nvSpPr>
        <p:spPr>
          <a:xfrm>
            <a:off x="5839911" y="1797560"/>
            <a:ext cx="5211107" cy="1492052"/>
          </a:xfrm>
          <a:prstGeom prst="rect">
            <a:avLst/>
          </a:prstGeom>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CA" sz="1400" dirty="0">
                <a:solidFill>
                  <a:schemeClr val="accent2">
                    <a:lumMod val="50000"/>
                  </a:schemeClr>
                </a:solidFill>
                <a:latin typeface="Chalkboard" panose="03050602040202020205" pitchFamily="66" charset="77"/>
                <a:ea typeface="Bodoni Ornaments" pitchFamily="2" charset="0"/>
                <a:cs typeface="Biome" panose="020B0604020202020204" pitchFamily="34" charset="0"/>
              </a:rPr>
              <a:t>G</a:t>
            </a: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 – Be </a:t>
            </a:r>
            <a:r>
              <a:rPr lang="en-CA" sz="1400" b="1" dirty="0">
                <a:solidFill>
                  <a:schemeClr val="bg2">
                    <a:lumMod val="25000"/>
                  </a:schemeClr>
                </a:solidFill>
                <a:latin typeface="Chalkboard" panose="03050602040202020205" pitchFamily="66" charset="77"/>
                <a:ea typeface="Bodoni Ornaments" pitchFamily="2" charset="0"/>
                <a:cs typeface="Biome" panose="020B0604020202020204" pitchFamily="34" charset="0"/>
              </a:rPr>
              <a:t>gentle</a:t>
            </a: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 Don’t attack, threaten, or judge others</a:t>
            </a:r>
          </a:p>
          <a:p>
            <a:pPr algn="l">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 </a:t>
            </a:r>
          </a:p>
          <a:p>
            <a:pPr algn="l">
              <a:spcBef>
                <a:spcPts val="0"/>
              </a:spcBef>
            </a:pPr>
            <a:r>
              <a:rPr lang="en-CA" sz="1400" dirty="0">
                <a:solidFill>
                  <a:schemeClr val="accent2">
                    <a:lumMod val="50000"/>
                  </a:schemeClr>
                </a:solidFill>
                <a:latin typeface="Chalkboard" panose="03050602040202020205" pitchFamily="66" charset="77"/>
                <a:ea typeface="Bodoni Ornaments" pitchFamily="2" charset="0"/>
                <a:cs typeface="Biome" panose="020B0604020202020204" pitchFamily="34" charset="0"/>
              </a:rPr>
              <a:t>I </a:t>
            </a: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 Show </a:t>
            </a:r>
            <a:r>
              <a:rPr lang="en-CA" sz="1400" b="1" dirty="0">
                <a:solidFill>
                  <a:schemeClr val="bg2">
                    <a:lumMod val="25000"/>
                  </a:schemeClr>
                </a:solidFill>
                <a:latin typeface="Chalkboard" panose="03050602040202020205" pitchFamily="66" charset="77"/>
                <a:ea typeface="Bodoni Ornaments" pitchFamily="2" charset="0"/>
                <a:cs typeface="Biome" panose="020B0604020202020204" pitchFamily="34" charset="0"/>
              </a:rPr>
              <a:t>interest</a:t>
            </a: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 and listen (don’t interrupt others to speak)</a:t>
            </a:r>
          </a:p>
          <a:p>
            <a:pPr algn="l">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 </a:t>
            </a:r>
          </a:p>
          <a:p>
            <a:pPr algn="l">
              <a:spcBef>
                <a:spcPts val="0"/>
              </a:spcBef>
            </a:pPr>
            <a:r>
              <a:rPr lang="en-CA" sz="1400" dirty="0">
                <a:solidFill>
                  <a:schemeClr val="accent2">
                    <a:lumMod val="50000"/>
                  </a:schemeClr>
                </a:solidFill>
                <a:latin typeface="Chalkboard" panose="03050602040202020205" pitchFamily="66" charset="77"/>
                <a:ea typeface="Bodoni Ornaments" pitchFamily="2" charset="0"/>
                <a:cs typeface="Biome" panose="020B0604020202020204" pitchFamily="34" charset="0"/>
              </a:rPr>
              <a:t>V</a:t>
            </a: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 – </a:t>
            </a:r>
            <a:r>
              <a:rPr lang="en-CA" sz="1400" b="1" dirty="0">
                <a:solidFill>
                  <a:schemeClr val="bg2">
                    <a:lumMod val="25000"/>
                  </a:schemeClr>
                </a:solidFill>
                <a:latin typeface="Chalkboard" panose="03050602040202020205" pitchFamily="66" charset="77"/>
                <a:ea typeface="Bodoni Ornaments" pitchFamily="2" charset="0"/>
                <a:cs typeface="Biome" panose="020B0604020202020204" pitchFamily="34" charset="0"/>
              </a:rPr>
              <a:t>Validate </a:t>
            </a: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the other persons thoughts and feelings  </a:t>
            </a:r>
          </a:p>
          <a:p>
            <a:pPr algn="l">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 </a:t>
            </a:r>
          </a:p>
          <a:p>
            <a:pPr algn="l">
              <a:spcBef>
                <a:spcPts val="0"/>
              </a:spcBef>
            </a:pPr>
            <a:r>
              <a:rPr lang="en-CA" sz="1400" dirty="0">
                <a:solidFill>
                  <a:schemeClr val="accent2">
                    <a:lumMod val="50000"/>
                  </a:schemeClr>
                </a:solidFill>
                <a:latin typeface="Chalkboard" panose="03050602040202020205" pitchFamily="66" charset="77"/>
                <a:ea typeface="Bodoni Ornaments" pitchFamily="2" charset="0"/>
                <a:cs typeface="Biome" panose="020B0604020202020204" pitchFamily="34" charset="0"/>
              </a:rPr>
              <a:t>E</a:t>
            </a: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 – Try for an </a:t>
            </a:r>
            <a:r>
              <a:rPr lang="en-CA" sz="1400" b="1" dirty="0">
                <a:solidFill>
                  <a:schemeClr val="bg2">
                    <a:lumMod val="25000"/>
                  </a:schemeClr>
                </a:solidFill>
                <a:latin typeface="Chalkboard" panose="03050602040202020205" pitchFamily="66" charset="77"/>
                <a:ea typeface="Bodoni Ornaments" pitchFamily="2" charset="0"/>
                <a:cs typeface="Biome" panose="020B0604020202020204" pitchFamily="34" charset="0"/>
              </a:rPr>
              <a:t>easy</a:t>
            </a: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 attitude (smile and be light-hearted)   </a:t>
            </a:r>
          </a:p>
        </p:txBody>
      </p:sp>
      <p:sp>
        <p:nvSpPr>
          <p:cNvPr id="67" name="Rounded Rectangle 66">
            <a:extLst>
              <a:ext uri="{FF2B5EF4-FFF2-40B4-BE49-F238E27FC236}">
                <a16:creationId xmlns:a16="http://schemas.microsoft.com/office/drawing/2014/main" id="{4F60F5E9-7E2F-914E-ACC4-41371C79EEF6}"/>
              </a:ext>
            </a:extLst>
          </p:cNvPr>
          <p:cNvSpPr/>
          <p:nvPr/>
        </p:nvSpPr>
        <p:spPr>
          <a:xfrm>
            <a:off x="3271705" y="3679081"/>
            <a:ext cx="5114613" cy="3034085"/>
          </a:xfrm>
          <a:prstGeom prst="roundRect">
            <a:avLst/>
          </a:prstGeom>
          <a:noFill/>
          <a:ln>
            <a:solidFill>
              <a:srgbClr val="C4838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Google Shape;1936;p19">
            <a:extLst>
              <a:ext uri="{FF2B5EF4-FFF2-40B4-BE49-F238E27FC236}">
                <a16:creationId xmlns:a16="http://schemas.microsoft.com/office/drawing/2014/main" id="{CEE59DD3-78D5-AE48-9644-46CEDE814281}"/>
              </a:ext>
            </a:extLst>
          </p:cNvPr>
          <p:cNvSpPr/>
          <p:nvPr/>
        </p:nvSpPr>
        <p:spPr>
          <a:xfrm>
            <a:off x="6875793" y="3762006"/>
            <a:ext cx="1426959" cy="1316620"/>
          </a:xfrm>
          <a:custGeom>
            <a:avLst/>
            <a:gdLst/>
            <a:ahLst/>
            <a:cxnLst/>
            <a:rect l="l" t="t" r="r" b="b"/>
            <a:pathLst>
              <a:path w="89712" h="82958" extrusionOk="0">
                <a:moveTo>
                  <a:pt x="52672" y="2049"/>
                </a:moveTo>
                <a:cubicBezTo>
                  <a:pt x="40979" y="2915"/>
                  <a:pt x="28376" y="5688"/>
                  <a:pt x="19269" y="13072"/>
                </a:cubicBezTo>
                <a:cubicBezTo>
                  <a:pt x="7810" y="22364"/>
                  <a:pt x="-450" y="41692"/>
                  <a:pt x="5574" y="55159"/>
                </a:cubicBezTo>
                <a:cubicBezTo>
                  <a:pt x="12935" y="71613"/>
                  <a:pt x="33988" y="83483"/>
                  <a:pt x="52004" y="82883"/>
                </a:cubicBezTo>
                <a:cubicBezTo>
                  <a:pt x="62654" y="82528"/>
                  <a:pt x="75555" y="78169"/>
                  <a:pt x="80730" y="68854"/>
                </a:cubicBezTo>
                <a:cubicBezTo>
                  <a:pt x="89352" y="53334"/>
                  <a:pt x="86569" y="30516"/>
                  <a:pt x="76722" y="15744"/>
                </a:cubicBezTo>
                <a:cubicBezTo>
                  <a:pt x="69002" y="4163"/>
                  <a:pt x="51061" y="-2643"/>
                  <a:pt x="37641" y="1047"/>
                </a:cubicBezTo>
                <a:cubicBezTo>
                  <a:pt x="22585" y="5187"/>
                  <a:pt x="4685" y="14958"/>
                  <a:pt x="898" y="30107"/>
                </a:cubicBezTo>
                <a:cubicBezTo>
                  <a:pt x="-3402" y="47308"/>
                  <a:pt x="8934" y="71200"/>
                  <a:pt x="25616" y="77205"/>
                </a:cubicBezTo>
                <a:cubicBezTo>
                  <a:pt x="45696" y="84433"/>
                  <a:pt x="76756" y="77025"/>
                  <a:pt x="86743" y="58165"/>
                </a:cubicBezTo>
                <a:cubicBezTo>
                  <a:pt x="93824" y="44791"/>
                  <a:pt x="86932" y="25486"/>
                  <a:pt x="77390" y="13740"/>
                </a:cubicBezTo>
                <a:cubicBezTo>
                  <a:pt x="74163" y="9767"/>
                  <a:pt x="71332" y="4292"/>
                  <a:pt x="66367" y="3051"/>
                </a:cubicBezTo>
              </a:path>
            </a:pathLst>
          </a:custGeom>
          <a:noFill/>
          <a:ln w="19050" cap="rnd" cmpd="sng">
            <a:solidFill>
              <a:schemeClr val="bg2">
                <a:lumMod val="25000"/>
              </a:schemeClr>
            </a:solidFill>
            <a:prstDash val="solid"/>
            <a:round/>
            <a:headEnd type="none" w="med" len="med"/>
            <a:tailEnd type="none" w="med" len="med"/>
          </a:ln>
        </p:spPr>
      </p:sp>
      <p:sp>
        <p:nvSpPr>
          <p:cNvPr id="69" name="Google Shape;1891;p13">
            <a:extLst>
              <a:ext uri="{FF2B5EF4-FFF2-40B4-BE49-F238E27FC236}">
                <a16:creationId xmlns:a16="http://schemas.microsoft.com/office/drawing/2014/main" id="{7E0F9781-3A1E-3B4C-A72C-7950B7295411}"/>
              </a:ext>
            </a:extLst>
          </p:cNvPr>
          <p:cNvSpPr txBox="1">
            <a:spLocks/>
          </p:cNvSpPr>
          <p:nvPr/>
        </p:nvSpPr>
        <p:spPr>
          <a:xfrm>
            <a:off x="6814897" y="4449187"/>
            <a:ext cx="1571421" cy="361753"/>
          </a:xfrm>
          <a:prstGeom prst="rect">
            <a:avLst/>
          </a:prstGeom>
          <a:ln>
            <a:noFill/>
          </a:ln>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ILLUSTRATIVE SKILL</a:t>
            </a:r>
          </a:p>
        </p:txBody>
      </p:sp>
      <p:sp>
        <p:nvSpPr>
          <p:cNvPr id="70" name="Google Shape;2191;p39">
            <a:extLst>
              <a:ext uri="{FF2B5EF4-FFF2-40B4-BE49-F238E27FC236}">
                <a16:creationId xmlns:a16="http://schemas.microsoft.com/office/drawing/2014/main" id="{07428E90-7A14-244D-B1B5-98B1211BA4AD}"/>
              </a:ext>
            </a:extLst>
          </p:cNvPr>
          <p:cNvSpPr/>
          <p:nvPr/>
        </p:nvSpPr>
        <p:spPr>
          <a:xfrm>
            <a:off x="7443867" y="3926295"/>
            <a:ext cx="349462" cy="430316"/>
          </a:xfrm>
          <a:custGeom>
            <a:avLst/>
            <a:gdLst/>
            <a:ahLst/>
            <a:cxnLst/>
            <a:rect l="l" t="t" r="r" b="b"/>
            <a:pathLst>
              <a:path w="17082" h="17228" extrusionOk="0">
                <a:moveTo>
                  <a:pt x="6497" y="2993"/>
                </a:moveTo>
                <a:lnTo>
                  <a:pt x="6400" y="3042"/>
                </a:lnTo>
                <a:lnTo>
                  <a:pt x="6302" y="3090"/>
                </a:lnTo>
                <a:lnTo>
                  <a:pt x="6229" y="3212"/>
                </a:lnTo>
                <a:lnTo>
                  <a:pt x="6229" y="3285"/>
                </a:lnTo>
                <a:lnTo>
                  <a:pt x="6254" y="3334"/>
                </a:lnTo>
                <a:lnTo>
                  <a:pt x="6278" y="3407"/>
                </a:lnTo>
                <a:lnTo>
                  <a:pt x="6351" y="3455"/>
                </a:lnTo>
                <a:lnTo>
                  <a:pt x="6400" y="3480"/>
                </a:lnTo>
                <a:lnTo>
                  <a:pt x="6643" y="3480"/>
                </a:lnTo>
                <a:lnTo>
                  <a:pt x="6692" y="3504"/>
                </a:lnTo>
                <a:lnTo>
                  <a:pt x="6911" y="3504"/>
                </a:lnTo>
                <a:lnTo>
                  <a:pt x="6959" y="3480"/>
                </a:lnTo>
                <a:lnTo>
                  <a:pt x="7008" y="3455"/>
                </a:lnTo>
                <a:lnTo>
                  <a:pt x="7057" y="3407"/>
                </a:lnTo>
                <a:lnTo>
                  <a:pt x="7057" y="3334"/>
                </a:lnTo>
                <a:lnTo>
                  <a:pt x="7057" y="3212"/>
                </a:lnTo>
                <a:lnTo>
                  <a:pt x="7032" y="3163"/>
                </a:lnTo>
                <a:lnTo>
                  <a:pt x="7008" y="3115"/>
                </a:lnTo>
                <a:lnTo>
                  <a:pt x="6935" y="3042"/>
                </a:lnTo>
                <a:lnTo>
                  <a:pt x="6838" y="3017"/>
                </a:lnTo>
                <a:lnTo>
                  <a:pt x="6716" y="2993"/>
                </a:lnTo>
                <a:close/>
                <a:moveTo>
                  <a:pt x="5743" y="3236"/>
                </a:moveTo>
                <a:lnTo>
                  <a:pt x="5670" y="3261"/>
                </a:lnTo>
                <a:lnTo>
                  <a:pt x="5402" y="3358"/>
                </a:lnTo>
                <a:lnTo>
                  <a:pt x="5134" y="3480"/>
                </a:lnTo>
                <a:lnTo>
                  <a:pt x="4891" y="3601"/>
                </a:lnTo>
                <a:lnTo>
                  <a:pt x="4672" y="3747"/>
                </a:lnTo>
                <a:lnTo>
                  <a:pt x="4453" y="3918"/>
                </a:lnTo>
                <a:lnTo>
                  <a:pt x="4234" y="4088"/>
                </a:lnTo>
                <a:lnTo>
                  <a:pt x="4039" y="4283"/>
                </a:lnTo>
                <a:lnTo>
                  <a:pt x="3869" y="4477"/>
                </a:lnTo>
                <a:lnTo>
                  <a:pt x="3699" y="4696"/>
                </a:lnTo>
                <a:lnTo>
                  <a:pt x="3553" y="4940"/>
                </a:lnTo>
                <a:lnTo>
                  <a:pt x="3431" y="5159"/>
                </a:lnTo>
                <a:lnTo>
                  <a:pt x="3309" y="5402"/>
                </a:lnTo>
                <a:lnTo>
                  <a:pt x="3236" y="5670"/>
                </a:lnTo>
                <a:lnTo>
                  <a:pt x="3163" y="5937"/>
                </a:lnTo>
                <a:lnTo>
                  <a:pt x="3115" y="6229"/>
                </a:lnTo>
                <a:lnTo>
                  <a:pt x="3090" y="6497"/>
                </a:lnTo>
                <a:lnTo>
                  <a:pt x="3090" y="6546"/>
                </a:lnTo>
                <a:lnTo>
                  <a:pt x="3115" y="6594"/>
                </a:lnTo>
                <a:lnTo>
                  <a:pt x="3188" y="6667"/>
                </a:lnTo>
                <a:lnTo>
                  <a:pt x="3261" y="6716"/>
                </a:lnTo>
                <a:lnTo>
                  <a:pt x="3285" y="6716"/>
                </a:lnTo>
                <a:lnTo>
                  <a:pt x="3309" y="6692"/>
                </a:lnTo>
                <a:lnTo>
                  <a:pt x="3382" y="6667"/>
                </a:lnTo>
                <a:lnTo>
                  <a:pt x="3431" y="6594"/>
                </a:lnTo>
                <a:lnTo>
                  <a:pt x="3480" y="6546"/>
                </a:lnTo>
                <a:lnTo>
                  <a:pt x="3504" y="6473"/>
                </a:lnTo>
                <a:lnTo>
                  <a:pt x="3528" y="6156"/>
                </a:lnTo>
                <a:lnTo>
                  <a:pt x="3601" y="5864"/>
                </a:lnTo>
                <a:lnTo>
                  <a:pt x="3699" y="5597"/>
                </a:lnTo>
                <a:lnTo>
                  <a:pt x="3820" y="5353"/>
                </a:lnTo>
                <a:lnTo>
                  <a:pt x="3966" y="5086"/>
                </a:lnTo>
                <a:lnTo>
                  <a:pt x="4137" y="4867"/>
                </a:lnTo>
                <a:lnTo>
                  <a:pt x="4307" y="4623"/>
                </a:lnTo>
                <a:lnTo>
                  <a:pt x="4526" y="4429"/>
                </a:lnTo>
                <a:lnTo>
                  <a:pt x="4745" y="4234"/>
                </a:lnTo>
                <a:lnTo>
                  <a:pt x="4988" y="4088"/>
                </a:lnTo>
                <a:lnTo>
                  <a:pt x="5256" y="3942"/>
                </a:lnTo>
                <a:lnTo>
                  <a:pt x="5499" y="3796"/>
                </a:lnTo>
                <a:lnTo>
                  <a:pt x="5767" y="3699"/>
                </a:lnTo>
                <a:lnTo>
                  <a:pt x="5864" y="3650"/>
                </a:lnTo>
                <a:lnTo>
                  <a:pt x="5913" y="3577"/>
                </a:lnTo>
                <a:lnTo>
                  <a:pt x="5937" y="3504"/>
                </a:lnTo>
                <a:lnTo>
                  <a:pt x="5937" y="3407"/>
                </a:lnTo>
                <a:lnTo>
                  <a:pt x="5889" y="3334"/>
                </a:lnTo>
                <a:lnTo>
                  <a:pt x="5840" y="3285"/>
                </a:lnTo>
                <a:lnTo>
                  <a:pt x="5743" y="3236"/>
                </a:lnTo>
                <a:close/>
                <a:moveTo>
                  <a:pt x="7324" y="1971"/>
                </a:moveTo>
                <a:lnTo>
                  <a:pt x="7787" y="2020"/>
                </a:lnTo>
                <a:lnTo>
                  <a:pt x="8249" y="2141"/>
                </a:lnTo>
                <a:lnTo>
                  <a:pt x="8687" y="2312"/>
                </a:lnTo>
                <a:lnTo>
                  <a:pt x="9101" y="2506"/>
                </a:lnTo>
                <a:lnTo>
                  <a:pt x="9490" y="2774"/>
                </a:lnTo>
                <a:lnTo>
                  <a:pt x="9879" y="3066"/>
                </a:lnTo>
                <a:lnTo>
                  <a:pt x="10220" y="3431"/>
                </a:lnTo>
                <a:lnTo>
                  <a:pt x="10512" y="3820"/>
                </a:lnTo>
                <a:lnTo>
                  <a:pt x="10707" y="4088"/>
                </a:lnTo>
                <a:lnTo>
                  <a:pt x="10877" y="4380"/>
                </a:lnTo>
                <a:lnTo>
                  <a:pt x="11023" y="4696"/>
                </a:lnTo>
                <a:lnTo>
                  <a:pt x="11120" y="5013"/>
                </a:lnTo>
                <a:lnTo>
                  <a:pt x="11217" y="5329"/>
                </a:lnTo>
                <a:lnTo>
                  <a:pt x="11266" y="5645"/>
                </a:lnTo>
                <a:lnTo>
                  <a:pt x="11315" y="5986"/>
                </a:lnTo>
                <a:lnTo>
                  <a:pt x="11315" y="6302"/>
                </a:lnTo>
                <a:lnTo>
                  <a:pt x="11315" y="6643"/>
                </a:lnTo>
                <a:lnTo>
                  <a:pt x="11266" y="6959"/>
                </a:lnTo>
                <a:lnTo>
                  <a:pt x="11217" y="7300"/>
                </a:lnTo>
                <a:lnTo>
                  <a:pt x="11144" y="7616"/>
                </a:lnTo>
                <a:lnTo>
                  <a:pt x="11047" y="7932"/>
                </a:lnTo>
                <a:lnTo>
                  <a:pt x="10925" y="8249"/>
                </a:lnTo>
                <a:lnTo>
                  <a:pt x="10780" y="8565"/>
                </a:lnTo>
                <a:lnTo>
                  <a:pt x="10634" y="8857"/>
                </a:lnTo>
                <a:lnTo>
                  <a:pt x="10439" y="9173"/>
                </a:lnTo>
                <a:lnTo>
                  <a:pt x="10220" y="9490"/>
                </a:lnTo>
                <a:lnTo>
                  <a:pt x="9977" y="9757"/>
                </a:lnTo>
                <a:lnTo>
                  <a:pt x="9733" y="10025"/>
                </a:lnTo>
                <a:lnTo>
                  <a:pt x="9441" y="10268"/>
                </a:lnTo>
                <a:lnTo>
                  <a:pt x="9149" y="10487"/>
                </a:lnTo>
                <a:lnTo>
                  <a:pt x="8857" y="10682"/>
                </a:lnTo>
                <a:lnTo>
                  <a:pt x="8541" y="10852"/>
                </a:lnTo>
                <a:lnTo>
                  <a:pt x="8200" y="10998"/>
                </a:lnTo>
                <a:lnTo>
                  <a:pt x="7860" y="11120"/>
                </a:lnTo>
                <a:lnTo>
                  <a:pt x="7519" y="11193"/>
                </a:lnTo>
                <a:lnTo>
                  <a:pt x="7154" y="11242"/>
                </a:lnTo>
                <a:lnTo>
                  <a:pt x="6789" y="11266"/>
                </a:lnTo>
                <a:lnTo>
                  <a:pt x="6424" y="11242"/>
                </a:lnTo>
                <a:lnTo>
                  <a:pt x="6059" y="11193"/>
                </a:lnTo>
                <a:lnTo>
                  <a:pt x="5670" y="11096"/>
                </a:lnTo>
                <a:lnTo>
                  <a:pt x="5353" y="10998"/>
                </a:lnTo>
                <a:lnTo>
                  <a:pt x="5037" y="10877"/>
                </a:lnTo>
                <a:lnTo>
                  <a:pt x="4721" y="10731"/>
                </a:lnTo>
                <a:lnTo>
                  <a:pt x="4404" y="10560"/>
                </a:lnTo>
                <a:lnTo>
                  <a:pt x="4112" y="10390"/>
                </a:lnTo>
                <a:lnTo>
                  <a:pt x="3820" y="10171"/>
                </a:lnTo>
                <a:lnTo>
                  <a:pt x="3553" y="9952"/>
                </a:lnTo>
                <a:lnTo>
                  <a:pt x="3285" y="9733"/>
                </a:lnTo>
                <a:lnTo>
                  <a:pt x="3042" y="9490"/>
                </a:lnTo>
                <a:lnTo>
                  <a:pt x="2823" y="9222"/>
                </a:lnTo>
                <a:lnTo>
                  <a:pt x="2628" y="8930"/>
                </a:lnTo>
                <a:lnTo>
                  <a:pt x="2434" y="8638"/>
                </a:lnTo>
                <a:lnTo>
                  <a:pt x="2288" y="8346"/>
                </a:lnTo>
                <a:lnTo>
                  <a:pt x="2142" y="8030"/>
                </a:lnTo>
                <a:lnTo>
                  <a:pt x="2044" y="7689"/>
                </a:lnTo>
                <a:lnTo>
                  <a:pt x="1971" y="7349"/>
                </a:lnTo>
                <a:lnTo>
                  <a:pt x="1947" y="7057"/>
                </a:lnTo>
                <a:lnTo>
                  <a:pt x="1923" y="6765"/>
                </a:lnTo>
                <a:lnTo>
                  <a:pt x="1923" y="6497"/>
                </a:lnTo>
                <a:lnTo>
                  <a:pt x="1947" y="6205"/>
                </a:lnTo>
                <a:lnTo>
                  <a:pt x="1996" y="5937"/>
                </a:lnTo>
                <a:lnTo>
                  <a:pt x="2044" y="5670"/>
                </a:lnTo>
                <a:lnTo>
                  <a:pt x="2142" y="5402"/>
                </a:lnTo>
                <a:lnTo>
                  <a:pt x="2239" y="5159"/>
                </a:lnTo>
                <a:lnTo>
                  <a:pt x="2336" y="4915"/>
                </a:lnTo>
                <a:lnTo>
                  <a:pt x="2482" y="4672"/>
                </a:lnTo>
                <a:lnTo>
                  <a:pt x="2628" y="4429"/>
                </a:lnTo>
                <a:lnTo>
                  <a:pt x="2774" y="4210"/>
                </a:lnTo>
                <a:lnTo>
                  <a:pt x="2944" y="3991"/>
                </a:lnTo>
                <a:lnTo>
                  <a:pt x="3139" y="3772"/>
                </a:lnTo>
                <a:lnTo>
                  <a:pt x="3528" y="3382"/>
                </a:lnTo>
                <a:lnTo>
                  <a:pt x="3966" y="3017"/>
                </a:lnTo>
                <a:lnTo>
                  <a:pt x="4404" y="2701"/>
                </a:lnTo>
                <a:lnTo>
                  <a:pt x="4891" y="2409"/>
                </a:lnTo>
                <a:lnTo>
                  <a:pt x="5134" y="2287"/>
                </a:lnTo>
                <a:lnTo>
                  <a:pt x="5378" y="2166"/>
                </a:lnTo>
                <a:lnTo>
                  <a:pt x="5645" y="2117"/>
                </a:lnTo>
                <a:lnTo>
                  <a:pt x="6035" y="2068"/>
                </a:lnTo>
                <a:lnTo>
                  <a:pt x="6716" y="1995"/>
                </a:lnTo>
                <a:lnTo>
                  <a:pt x="7300" y="1995"/>
                </a:lnTo>
                <a:lnTo>
                  <a:pt x="7324" y="1971"/>
                </a:lnTo>
                <a:close/>
                <a:moveTo>
                  <a:pt x="6935" y="1533"/>
                </a:moveTo>
                <a:lnTo>
                  <a:pt x="6497" y="1582"/>
                </a:lnTo>
                <a:lnTo>
                  <a:pt x="6083" y="1679"/>
                </a:lnTo>
                <a:lnTo>
                  <a:pt x="5864" y="1703"/>
                </a:lnTo>
                <a:lnTo>
                  <a:pt x="5621" y="1752"/>
                </a:lnTo>
                <a:lnTo>
                  <a:pt x="5353" y="1825"/>
                </a:lnTo>
                <a:lnTo>
                  <a:pt x="5110" y="1922"/>
                </a:lnTo>
                <a:lnTo>
                  <a:pt x="4842" y="2044"/>
                </a:lnTo>
                <a:lnTo>
                  <a:pt x="4599" y="2166"/>
                </a:lnTo>
                <a:lnTo>
                  <a:pt x="4112" y="2458"/>
                </a:lnTo>
                <a:lnTo>
                  <a:pt x="3650" y="2774"/>
                </a:lnTo>
                <a:lnTo>
                  <a:pt x="3212" y="3115"/>
                </a:lnTo>
                <a:lnTo>
                  <a:pt x="2823" y="3504"/>
                </a:lnTo>
                <a:lnTo>
                  <a:pt x="2458" y="3918"/>
                </a:lnTo>
                <a:lnTo>
                  <a:pt x="2312" y="4161"/>
                </a:lnTo>
                <a:lnTo>
                  <a:pt x="2166" y="4380"/>
                </a:lnTo>
                <a:lnTo>
                  <a:pt x="2020" y="4623"/>
                </a:lnTo>
                <a:lnTo>
                  <a:pt x="1923" y="4867"/>
                </a:lnTo>
                <a:lnTo>
                  <a:pt x="1801" y="5110"/>
                </a:lnTo>
                <a:lnTo>
                  <a:pt x="1728" y="5378"/>
                </a:lnTo>
                <a:lnTo>
                  <a:pt x="1631" y="5645"/>
                </a:lnTo>
                <a:lnTo>
                  <a:pt x="1582" y="5913"/>
                </a:lnTo>
                <a:lnTo>
                  <a:pt x="1533" y="6181"/>
                </a:lnTo>
                <a:lnTo>
                  <a:pt x="1509" y="6473"/>
                </a:lnTo>
                <a:lnTo>
                  <a:pt x="1509" y="6765"/>
                </a:lnTo>
                <a:lnTo>
                  <a:pt x="1509" y="7057"/>
                </a:lnTo>
                <a:lnTo>
                  <a:pt x="1558" y="7349"/>
                </a:lnTo>
                <a:lnTo>
                  <a:pt x="1606" y="7640"/>
                </a:lnTo>
                <a:lnTo>
                  <a:pt x="1679" y="7932"/>
                </a:lnTo>
                <a:lnTo>
                  <a:pt x="1752" y="8224"/>
                </a:lnTo>
                <a:lnTo>
                  <a:pt x="1874" y="8492"/>
                </a:lnTo>
                <a:lnTo>
                  <a:pt x="1996" y="8760"/>
                </a:lnTo>
                <a:lnTo>
                  <a:pt x="2142" y="9027"/>
                </a:lnTo>
                <a:lnTo>
                  <a:pt x="2312" y="9295"/>
                </a:lnTo>
                <a:lnTo>
                  <a:pt x="2507" y="9538"/>
                </a:lnTo>
                <a:lnTo>
                  <a:pt x="2726" y="9782"/>
                </a:lnTo>
                <a:lnTo>
                  <a:pt x="2944" y="10001"/>
                </a:lnTo>
                <a:lnTo>
                  <a:pt x="3188" y="10195"/>
                </a:lnTo>
                <a:lnTo>
                  <a:pt x="3699" y="10585"/>
                </a:lnTo>
                <a:lnTo>
                  <a:pt x="3991" y="10779"/>
                </a:lnTo>
                <a:lnTo>
                  <a:pt x="4283" y="10950"/>
                </a:lnTo>
                <a:lnTo>
                  <a:pt x="4599" y="11120"/>
                </a:lnTo>
                <a:lnTo>
                  <a:pt x="4915" y="11266"/>
                </a:lnTo>
                <a:lnTo>
                  <a:pt x="5232" y="11412"/>
                </a:lnTo>
                <a:lnTo>
                  <a:pt x="5572" y="11509"/>
                </a:lnTo>
                <a:lnTo>
                  <a:pt x="5889" y="11607"/>
                </a:lnTo>
                <a:lnTo>
                  <a:pt x="6254" y="11680"/>
                </a:lnTo>
                <a:lnTo>
                  <a:pt x="6594" y="11704"/>
                </a:lnTo>
                <a:lnTo>
                  <a:pt x="6959" y="11728"/>
                </a:lnTo>
                <a:lnTo>
                  <a:pt x="7300" y="11680"/>
                </a:lnTo>
                <a:lnTo>
                  <a:pt x="7641" y="11631"/>
                </a:lnTo>
                <a:lnTo>
                  <a:pt x="7981" y="11534"/>
                </a:lnTo>
                <a:lnTo>
                  <a:pt x="8322" y="11436"/>
                </a:lnTo>
                <a:lnTo>
                  <a:pt x="8638" y="11290"/>
                </a:lnTo>
                <a:lnTo>
                  <a:pt x="8955" y="11120"/>
                </a:lnTo>
                <a:lnTo>
                  <a:pt x="9344" y="10877"/>
                </a:lnTo>
                <a:lnTo>
                  <a:pt x="9733" y="10609"/>
                </a:lnTo>
                <a:lnTo>
                  <a:pt x="10074" y="10293"/>
                </a:lnTo>
                <a:lnTo>
                  <a:pt x="10390" y="9976"/>
                </a:lnTo>
                <a:lnTo>
                  <a:pt x="10658" y="9611"/>
                </a:lnTo>
                <a:lnTo>
                  <a:pt x="10925" y="9222"/>
                </a:lnTo>
                <a:lnTo>
                  <a:pt x="11144" y="8808"/>
                </a:lnTo>
                <a:lnTo>
                  <a:pt x="11339" y="8395"/>
                </a:lnTo>
                <a:lnTo>
                  <a:pt x="11509" y="7957"/>
                </a:lnTo>
                <a:lnTo>
                  <a:pt x="11631" y="7519"/>
                </a:lnTo>
                <a:lnTo>
                  <a:pt x="11704" y="7081"/>
                </a:lnTo>
                <a:lnTo>
                  <a:pt x="11753" y="6619"/>
                </a:lnTo>
                <a:lnTo>
                  <a:pt x="11753" y="6156"/>
                </a:lnTo>
                <a:lnTo>
                  <a:pt x="11728" y="5694"/>
                </a:lnTo>
                <a:lnTo>
                  <a:pt x="11655" y="5256"/>
                </a:lnTo>
                <a:lnTo>
                  <a:pt x="11534" y="4794"/>
                </a:lnTo>
                <a:lnTo>
                  <a:pt x="11363" y="4404"/>
                </a:lnTo>
                <a:lnTo>
                  <a:pt x="11169" y="4015"/>
                </a:lnTo>
                <a:lnTo>
                  <a:pt x="10950" y="3650"/>
                </a:lnTo>
                <a:lnTo>
                  <a:pt x="10682" y="3285"/>
                </a:lnTo>
                <a:lnTo>
                  <a:pt x="10390" y="2969"/>
                </a:lnTo>
                <a:lnTo>
                  <a:pt x="10074" y="2677"/>
                </a:lnTo>
                <a:lnTo>
                  <a:pt x="9733" y="2409"/>
                </a:lnTo>
                <a:lnTo>
                  <a:pt x="9393" y="2166"/>
                </a:lnTo>
                <a:lnTo>
                  <a:pt x="9003" y="1971"/>
                </a:lnTo>
                <a:lnTo>
                  <a:pt x="8614" y="1801"/>
                </a:lnTo>
                <a:lnTo>
                  <a:pt x="8200" y="1655"/>
                </a:lnTo>
                <a:lnTo>
                  <a:pt x="7787" y="1582"/>
                </a:lnTo>
                <a:lnTo>
                  <a:pt x="7349" y="1533"/>
                </a:lnTo>
                <a:close/>
                <a:moveTo>
                  <a:pt x="12118" y="11558"/>
                </a:moveTo>
                <a:lnTo>
                  <a:pt x="12142" y="11582"/>
                </a:lnTo>
                <a:lnTo>
                  <a:pt x="11972" y="11777"/>
                </a:lnTo>
                <a:lnTo>
                  <a:pt x="12093" y="11631"/>
                </a:lnTo>
                <a:lnTo>
                  <a:pt x="12118" y="11558"/>
                </a:lnTo>
                <a:close/>
                <a:moveTo>
                  <a:pt x="6789" y="584"/>
                </a:moveTo>
                <a:lnTo>
                  <a:pt x="7154" y="608"/>
                </a:lnTo>
                <a:lnTo>
                  <a:pt x="7519" y="657"/>
                </a:lnTo>
                <a:lnTo>
                  <a:pt x="7884" y="706"/>
                </a:lnTo>
                <a:lnTo>
                  <a:pt x="8225" y="803"/>
                </a:lnTo>
                <a:lnTo>
                  <a:pt x="8565" y="900"/>
                </a:lnTo>
                <a:lnTo>
                  <a:pt x="8906" y="1022"/>
                </a:lnTo>
                <a:lnTo>
                  <a:pt x="9247" y="1144"/>
                </a:lnTo>
                <a:lnTo>
                  <a:pt x="9563" y="1314"/>
                </a:lnTo>
                <a:lnTo>
                  <a:pt x="9879" y="1484"/>
                </a:lnTo>
                <a:lnTo>
                  <a:pt x="10171" y="1679"/>
                </a:lnTo>
                <a:lnTo>
                  <a:pt x="10439" y="1874"/>
                </a:lnTo>
                <a:lnTo>
                  <a:pt x="10707" y="2093"/>
                </a:lnTo>
                <a:lnTo>
                  <a:pt x="10950" y="2312"/>
                </a:lnTo>
                <a:lnTo>
                  <a:pt x="11193" y="2555"/>
                </a:lnTo>
                <a:lnTo>
                  <a:pt x="11485" y="2896"/>
                </a:lnTo>
                <a:lnTo>
                  <a:pt x="11753" y="3261"/>
                </a:lnTo>
                <a:lnTo>
                  <a:pt x="11996" y="3626"/>
                </a:lnTo>
                <a:lnTo>
                  <a:pt x="12191" y="4015"/>
                </a:lnTo>
                <a:lnTo>
                  <a:pt x="12361" y="4404"/>
                </a:lnTo>
                <a:lnTo>
                  <a:pt x="12507" y="4818"/>
                </a:lnTo>
                <a:lnTo>
                  <a:pt x="12629" y="5232"/>
                </a:lnTo>
                <a:lnTo>
                  <a:pt x="12702" y="5645"/>
                </a:lnTo>
                <a:lnTo>
                  <a:pt x="12750" y="6059"/>
                </a:lnTo>
                <a:lnTo>
                  <a:pt x="12775" y="6473"/>
                </a:lnTo>
                <a:lnTo>
                  <a:pt x="12775" y="6911"/>
                </a:lnTo>
                <a:lnTo>
                  <a:pt x="12726" y="7324"/>
                </a:lnTo>
                <a:lnTo>
                  <a:pt x="12653" y="7762"/>
                </a:lnTo>
                <a:lnTo>
                  <a:pt x="12556" y="8176"/>
                </a:lnTo>
                <a:lnTo>
                  <a:pt x="12434" y="8589"/>
                </a:lnTo>
                <a:lnTo>
                  <a:pt x="12264" y="9003"/>
                </a:lnTo>
                <a:lnTo>
                  <a:pt x="12045" y="9465"/>
                </a:lnTo>
                <a:lnTo>
                  <a:pt x="11801" y="9903"/>
                </a:lnTo>
                <a:lnTo>
                  <a:pt x="11534" y="10293"/>
                </a:lnTo>
                <a:lnTo>
                  <a:pt x="11217" y="10682"/>
                </a:lnTo>
                <a:lnTo>
                  <a:pt x="10901" y="11047"/>
                </a:lnTo>
                <a:lnTo>
                  <a:pt x="10536" y="11388"/>
                </a:lnTo>
                <a:lnTo>
                  <a:pt x="10171" y="11680"/>
                </a:lnTo>
                <a:lnTo>
                  <a:pt x="9782" y="11947"/>
                </a:lnTo>
                <a:lnTo>
                  <a:pt x="9368" y="12191"/>
                </a:lnTo>
                <a:lnTo>
                  <a:pt x="8930" y="12385"/>
                </a:lnTo>
                <a:lnTo>
                  <a:pt x="8468" y="12556"/>
                </a:lnTo>
                <a:lnTo>
                  <a:pt x="8006" y="12677"/>
                </a:lnTo>
                <a:lnTo>
                  <a:pt x="7543" y="12750"/>
                </a:lnTo>
                <a:lnTo>
                  <a:pt x="7032" y="12775"/>
                </a:lnTo>
                <a:lnTo>
                  <a:pt x="6546" y="12775"/>
                </a:lnTo>
                <a:lnTo>
                  <a:pt x="6035" y="12702"/>
                </a:lnTo>
                <a:lnTo>
                  <a:pt x="5597" y="12604"/>
                </a:lnTo>
                <a:lnTo>
                  <a:pt x="5159" y="12483"/>
                </a:lnTo>
                <a:lnTo>
                  <a:pt x="4721" y="12337"/>
                </a:lnTo>
                <a:lnTo>
                  <a:pt x="4307" y="12166"/>
                </a:lnTo>
                <a:lnTo>
                  <a:pt x="3893" y="11947"/>
                </a:lnTo>
                <a:lnTo>
                  <a:pt x="3504" y="11728"/>
                </a:lnTo>
                <a:lnTo>
                  <a:pt x="3115" y="11485"/>
                </a:lnTo>
                <a:lnTo>
                  <a:pt x="2774" y="11193"/>
                </a:lnTo>
                <a:lnTo>
                  <a:pt x="2434" y="10901"/>
                </a:lnTo>
                <a:lnTo>
                  <a:pt x="2117" y="10560"/>
                </a:lnTo>
                <a:lnTo>
                  <a:pt x="1825" y="10220"/>
                </a:lnTo>
                <a:lnTo>
                  <a:pt x="1558" y="9855"/>
                </a:lnTo>
                <a:lnTo>
                  <a:pt x="1314" y="9465"/>
                </a:lnTo>
                <a:lnTo>
                  <a:pt x="1095" y="9052"/>
                </a:lnTo>
                <a:lnTo>
                  <a:pt x="925" y="8638"/>
                </a:lnTo>
                <a:lnTo>
                  <a:pt x="779" y="8200"/>
                </a:lnTo>
                <a:lnTo>
                  <a:pt x="682" y="7811"/>
                </a:lnTo>
                <a:lnTo>
                  <a:pt x="609" y="7446"/>
                </a:lnTo>
                <a:lnTo>
                  <a:pt x="560" y="7081"/>
                </a:lnTo>
                <a:lnTo>
                  <a:pt x="560" y="6716"/>
                </a:lnTo>
                <a:lnTo>
                  <a:pt x="560" y="6351"/>
                </a:lnTo>
                <a:lnTo>
                  <a:pt x="584" y="5986"/>
                </a:lnTo>
                <a:lnTo>
                  <a:pt x="633" y="5645"/>
                </a:lnTo>
                <a:lnTo>
                  <a:pt x="706" y="5305"/>
                </a:lnTo>
                <a:lnTo>
                  <a:pt x="803" y="4964"/>
                </a:lnTo>
                <a:lnTo>
                  <a:pt x="925" y="4648"/>
                </a:lnTo>
                <a:lnTo>
                  <a:pt x="1047" y="4307"/>
                </a:lnTo>
                <a:lnTo>
                  <a:pt x="1217" y="3991"/>
                </a:lnTo>
                <a:lnTo>
                  <a:pt x="1387" y="3674"/>
                </a:lnTo>
                <a:lnTo>
                  <a:pt x="1606" y="3382"/>
                </a:lnTo>
                <a:lnTo>
                  <a:pt x="1825" y="3090"/>
                </a:lnTo>
                <a:lnTo>
                  <a:pt x="2069" y="2798"/>
                </a:lnTo>
                <a:lnTo>
                  <a:pt x="2361" y="2506"/>
                </a:lnTo>
                <a:lnTo>
                  <a:pt x="2726" y="2190"/>
                </a:lnTo>
                <a:lnTo>
                  <a:pt x="3163" y="1849"/>
                </a:lnTo>
                <a:lnTo>
                  <a:pt x="3674" y="1509"/>
                </a:lnTo>
                <a:lnTo>
                  <a:pt x="4210" y="1217"/>
                </a:lnTo>
                <a:lnTo>
                  <a:pt x="4502" y="1071"/>
                </a:lnTo>
                <a:lnTo>
                  <a:pt x="4794" y="949"/>
                </a:lnTo>
                <a:lnTo>
                  <a:pt x="5110" y="852"/>
                </a:lnTo>
                <a:lnTo>
                  <a:pt x="5402" y="754"/>
                </a:lnTo>
                <a:lnTo>
                  <a:pt x="5718" y="681"/>
                </a:lnTo>
                <a:lnTo>
                  <a:pt x="6035" y="633"/>
                </a:lnTo>
                <a:lnTo>
                  <a:pt x="6400" y="608"/>
                </a:lnTo>
                <a:lnTo>
                  <a:pt x="6789" y="584"/>
                </a:lnTo>
                <a:close/>
                <a:moveTo>
                  <a:pt x="11704" y="10998"/>
                </a:moveTo>
                <a:lnTo>
                  <a:pt x="11923" y="11315"/>
                </a:lnTo>
                <a:lnTo>
                  <a:pt x="11874" y="11339"/>
                </a:lnTo>
                <a:lnTo>
                  <a:pt x="11850" y="11363"/>
                </a:lnTo>
                <a:lnTo>
                  <a:pt x="11607" y="11607"/>
                </a:lnTo>
                <a:lnTo>
                  <a:pt x="11339" y="11826"/>
                </a:lnTo>
                <a:lnTo>
                  <a:pt x="11071" y="11996"/>
                </a:lnTo>
                <a:lnTo>
                  <a:pt x="10950" y="12093"/>
                </a:lnTo>
                <a:lnTo>
                  <a:pt x="10925" y="12166"/>
                </a:lnTo>
                <a:lnTo>
                  <a:pt x="10901" y="12239"/>
                </a:lnTo>
                <a:lnTo>
                  <a:pt x="10901" y="12264"/>
                </a:lnTo>
                <a:lnTo>
                  <a:pt x="10974" y="12288"/>
                </a:lnTo>
                <a:lnTo>
                  <a:pt x="11047" y="12288"/>
                </a:lnTo>
                <a:lnTo>
                  <a:pt x="11217" y="12264"/>
                </a:lnTo>
                <a:lnTo>
                  <a:pt x="11363" y="12191"/>
                </a:lnTo>
                <a:lnTo>
                  <a:pt x="11509" y="12093"/>
                </a:lnTo>
                <a:lnTo>
                  <a:pt x="11826" y="11899"/>
                </a:lnTo>
                <a:lnTo>
                  <a:pt x="11972" y="11777"/>
                </a:lnTo>
                <a:lnTo>
                  <a:pt x="11850" y="11899"/>
                </a:lnTo>
                <a:lnTo>
                  <a:pt x="11728" y="11996"/>
                </a:lnTo>
                <a:lnTo>
                  <a:pt x="11485" y="12191"/>
                </a:lnTo>
                <a:lnTo>
                  <a:pt x="11363" y="12288"/>
                </a:lnTo>
                <a:lnTo>
                  <a:pt x="11339" y="12361"/>
                </a:lnTo>
                <a:lnTo>
                  <a:pt x="11339" y="12434"/>
                </a:lnTo>
                <a:lnTo>
                  <a:pt x="11363" y="12483"/>
                </a:lnTo>
                <a:lnTo>
                  <a:pt x="11412" y="12531"/>
                </a:lnTo>
                <a:lnTo>
                  <a:pt x="11485" y="12556"/>
                </a:lnTo>
                <a:lnTo>
                  <a:pt x="11558" y="12531"/>
                </a:lnTo>
                <a:lnTo>
                  <a:pt x="11728" y="12483"/>
                </a:lnTo>
                <a:lnTo>
                  <a:pt x="11874" y="12385"/>
                </a:lnTo>
                <a:lnTo>
                  <a:pt x="12020" y="12288"/>
                </a:lnTo>
                <a:lnTo>
                  <a:pt x="12239" y="12118"/>
                </a:lnTo>
                <a:lnTo>
                  <a:pt x="12361" y="12020"/>
                </a:lnTo>
                <a:lnTo>
                  <a:pt x="12434" y="11899"/>
                </a:lnTo>
                <a:lnTo>
                  <a:pt x="12507" y="11947"/>
                </a:lnTo>
                <a:lnTo>
                  <a:pt x="12288" y="12142"/>
                </a:lnTo>
                <a:lnTo>
                  <a:pt x="12069" y="12337"/>
                </a:lnTo>
                <a:lnTo>
                  <a:pt x="11826" y="12556"/>
                </a:lnTo>
                <a:lnTo>
                  <a:pt x="11728" y="12677"/>
                </a:lnTo>
                <a:lnTo>
                  <a:pt x="11655" y="12823"/>
                </a:lnTo>
                <a:lnTo>
                  <a:pt x="11631" y="12896"/>
                </a:lnTo>
                <a:lnTo>
                  <a:pt x="11680" y="12969"/>
                </a:lnTo>
                <a:lnTo>
                  <a:pt x="11753" y="12994"/>
                </a:lnTo>
                <a:lnTo>
                  <a:pt x="11826" y="12994"/>
                </a:lnTo>
                <a:lnTo>
                  <a:pt x="11972" y="12945"/>
                </a:lnTo>
                <a:lnTo>
                  <a:pt x="12118" y="12848"/>
                </a:lnTo>
                <a:lnTo>
                  <a:pt x="12385" y="12629"/>
                </a:lnTo>
                <a:lnTo>
                  <a:pt x="12604" y="12458"/>
                </a:lnTo>
                <a:lnTo>
                  <a:pt x="12823" y="12264"/>
                </a:lnTo>
                <a:lnTo>
                  <a:pt x="12872" y="12312"/>
                </a:lnTo>
                <a:lnTo>
                  <a:pt x="12604" y="12702"/>
                </a:lnTo>
                <a:lnTo>
                  <a:pt x="12483" y="12848"/>
                </a:lnTo>
                <a:lnTo>
                  <a:pt x="12361" y="12969"/>
                </a:lnTo>
                <a:lnTo>
                  <a:pt x="12215" y="13067"/>
                </a:lnTo>
                <a:lnTo>
                  <a:pt x="12093" y="13213"/>
                </a:lnTo>
                <a:lnTo>
                  <a:pt x="12093" y="13261"/>
                </a:lnTo>
                <a:lnTo>
                  <a:pt x="12093" y="13310"/>
                </a:lnTo>
                <a:lnTo>
                  <a:pt x="12118" y="13334"/>
                </a:lnTo>
                <a:lnTo>
                  <a:pt x="12166" y="13359"/>
                </a:lnTo>
                <a:lnTo>
                  <a:pt x="12312" y="13359"/>
                </a:lnTo>
                <a:lnTo>
                  <a:pt x="12458" y="13334"/>
                </a:lnTo>
                <a:lnTo>
                  <a:pt x="12604" y="13261"/>
                </a:lnTo>
                <a:lnTo>
                  <a:pt x="12750" y="13140"/>
                </a:lnTo>
                <a:lnTo>
                  <a:pt x="12896" y="13042"/>
                </a:lnTo>
                <a:lnTo>
                  <a:pt x="12994" y="12896"/>
                </a:lnTo>
                <a:lnTo>
                  <a:pt x="13115" y="12750"/>
                </a:lnTo>
                <a:lnTo>
                  <a:pt x="13188" y="12604"/>
                </a:lnTo>
                <a:lnTo>
                  <a:pt x="13505" y="12872"/>
                </a:lnTo>
                <a:lnTo>
                  <a:pt x="13407" y="12945"/>
                </a:lnTo>
                <a:lnTo>
                  <a:pt x="13310" y="13018"/>
                </a:lnTo>
                <a:lnTo>
                  <a:pt x="13115" y="13213"/>
                </a:lnTo>
                <a:lnTo>
                  <a:pt x="12896" y="13359"/>
                </a:lnTo>
                <a:lnTo>
                  <a:pt x="12677" y="13529"/>
                </a:lnTo>
                <a:lnTo>
                  <a:pt x="12653" y="13553"/>
                </a:lnTo>
                <a:lnTo>
                  <a:pt x="12629" y="13602"/>
                </a:lnTo>
                <a:lnTo>
                  <a:pt x="12653" y="13651"/>
                </a:lnTo>
                <a:lnTo>
                  <a:pt x="12677" y="13699"/>
                </a:lnTo>
                <a:lnTo>
                  <a:pt x="12750" y="13724"/>
                </a:lnTo>
                <a:lnTo>
                  <a:pt x="12848" y="13748"/>
                </a:lnTo>
                <a:lnTo>
                  <a:pt x="12921" y="13748"/>
                </a:lnTo>
                <a:lnTo>
                  <a:pt x="12994" y="13724"/>
                </a:lnTo>
                <a:lnTo>
                  <a:pt x="13140" y="13651"/>
                </a:lnTo>
                <a:lnTo>
                  <a:pt x="13286" y="13578"/>
                </a:lnTo>
                <a:lnTo>
                  <a:pt x="13407" y="13480"/>
                </a:lnTo>
                <a:lnTo>
                  <a:pt x="13553" y="13383"/>
                </a:lnTo>
                <a:lnTo>
                  <a:pt x="13675" y="13237"/>
                </a:lnTo>
                <a:lnTo>
                  <a:pt x="13724" y="13164"/>
                </a:lnTo>
                <a:lnTo>
                  <a:pt x="13748" y="13091"/>
                </a:lnTo>
                <a:lnTo>
                  <a:pt x="13943" y="13286"/>
                </a:lnTo>
                <a:lnTo>
                  <a:pt x="13918" y="13286"/>
                </a:lnTo>
                <a:lnTo>
                  <a:pt x="13772" y="13383"/>
                </a:lnTo>
                <a:lnTo>
                  <a:pt x="13675" y="13505"/>
                </a:lnTo>
                <a:lnTo>
                  <a:pt x="13456" y="13748"/>
                </a:lnTo>
                <a:lnTo>
                  <a:pt x="13237" y="13967"/>
                </a:lnTo>
                <a:lnTo>
                  <a:pt x="13140" y="14064"/>
                </a:lnTo>
                <a:lnTo>
                  <a:pt x="13067" y="14210"/>
                </a:lnTo>
                <a:lnTo>
                  <a:pt x="13042" y="14235"/>
                </a:lnTo>
                <a:lnTo>
                  <a:pt x="13067" y="14259"/>
                </a:lnTo>
                <a:lnTo>
                  <a:pt x="13067" y="14308"/>
                </a:lnTo>
                <a:lnTo>
                  <a:pt x="13115" y="14308"/>
                </a:lnTo>
                <a:lnTo>
                  <a:pt x="13261" y="14259"/>
                </a:lnTo>
                <a:lnTo>
                  <a:pt x="13407" y="14210"/>
                </a:lnTo>
                <a:lnTo>
                  <a:pt x="13651" y="14040"/>
                </a:lnTo>
                <a:lnTo>
                  <a:pt x="13797" y="13918"/>
                </a:lnTo>
                <a:lnTo>
                  <a:pt x="13943" y="13797"/>
                </a:lnTo>
                <a:lnTo>
                  <a:pt x="14064" y="13626"/>
                </a:lnTo>
                <a:lnTo>
                  <a:pt x="14137" y="13480"/>
                </a:lnTo>
                <a:lnTo>
                  <a:pt x="14332" y="13675"/>
                </a:lnTo>
                <a:lnTo>
                  <a:pt x="14186" y="13918"/>
                </a:lnTo>
                <a:lnTo>
                  <a:pt x="14089" y="14040"/>
                </a:lnTo>
                <a:lnTo>
                  <a:pt x="13991" y="14137"/>
                </a:lnTo>
                <a:lnTo>
                  <a:pt x="13870" y="14235"/>
                </a:lnTo>
                <a:lnTo>
                  <a:pt x="13748" y="14308"/>
                </a:lnTo>
                <a:lnTo>
                  <a:pt x="13626" y="14381"/>
                </a:lnTo>
                <a:lnTo>
                  <a:pt x="13505" y="14454"/>
                </a:lnTo>
                <a:lnTo>
                  <a:pt x="13505" y="14502"/>
                </a:lnTo>
                <a:lnTo>
                  <a:pt x="13480" y="14527"/>
                </a:lnTo>
                <a:lnTo>
                  <a:pt x="13505" y="14600"/>
                </a:lnTo>
                <a:lnTo>
                  <a:pt x="13602" y="14648"/>
                </a:lnTo>
                <a:lnTo>
                  <a:pt x="13675" y="14673"/>
                </a:lnTo>
                <a:lnTo>
                  <a:pt x="13772" y="14673"/>
                </a:lnTo>
                <a:lnTo>
                  <a:pt x="13894" y="14648"/>
                </a:lnTo>
                <a:lnTo>
                  <a:pt x="14089" y="14551"/>
                </a:lnTo>
                <a:lnTo>
                  <a:pt x="14235" y="14454"/>
                </a:lnTo>
                <a:lnTo>
                  <a:pt x="14356" y="14356"/>
                </a:lnTo>
                <a:lnTo>
                  <a:pt x="14454" y="14235"/>
                </a:lnTo>
                <a:lnTo>
                  <a:pt x="14575" y="14113"/>
                </a:lnTo>
                <a:lnTo>
                  <a:pt x="14648" y="13967"/>
                </a:lnTo>
                <a:lnTo>
                  <a:pt x="14867" y="14210"/>
                </a:lnTo>
                <a:lnTo>
                  <a:pt x="14843" y="14210"/>
                </a:lnTo>
                <a:lnTo>
                  <a:pt x="14721" y="14259"/>
                </a:lnTo>
                <a:lnTo>
                  <a:pt x="14624" y="14332"/>
                </a:lnTo>
                <a:lnTo>
                  <a:pt x="14454" y="14527"/>
                </a:lnTo>
                <a:lnTo>
                  <a:pt x="14235" y="14746"/>
                </a:lnTo>
                <a:lnTo>
                  <a:pt x="14113" y="14867"/>
                </a:lnTo>
                <a:lnTo>
                  <a:pt x="13991" y="14940"/>
                </a:lnTo>
                <a:lnTo>
                  <a:pt x="13967" y="14989"/>
                </a:lnTo>
                <a:lnTo>
                  <a:pt x="13967" y="15038"/>
                </a:lnTo>
                <a:lnTo>
                  <a:pt x="14016" y="15086"/>
                </a:lnTo>
                <a:lnTo>
                  <a:pt x="14064" y="15086"/>
                </a:lnTo>
                <a:lnTo>
                  <a:pt x="14356" y="15013"/>
                </a:lnTo>
                <a:lnTo>
                  <a:pt x="14478" y="14940"/>
                </a:lnTo>
                <a:lnTo>
                  <a:pt x="14624" y="14867"/>
                </a:lnTo>
                <a:lnTo>
                  <a:pt x="14867" y="14648"/>
                </a:lnTo>
                <a:lnTo>
                  <a:pt x="14965" y="14527"/>
                </a:lnTo>
                <a:lnTo>
                  <a:pt x="15038" y="14405"/>
                </a:lnTo>
                <a:lnTo>
                  <a:pt x="15038" y="14381"/>
                </a:lnTo>
                <a:lnTo>
                  <a:pt x="15330" y="14673"/>
                </a:lnTo>
                <a:lnTo>
                  <a:pt x="15111" y="14867"/>
                </a:lnTo>
                <a:lnTo>
                  <a:pt x="14892" y="15062"/>
                </a:lnTo>
                <a:lnTo>
                  <a:pt x="14648" y="15232"/>
                </a:lnTo>
                <a:lnTo>
                  <a:pt x="14527" y="15330"/>
                </a:lnTo>
                <a:lnTo>
                  <a:pt x="14429" y="15427"/>
                </a:lnTo>
                <a:lnTo>
                  <a:pt x="14405" y="15451"/>
                </a:lnTo>
                <a:lnTo>
                  <a:pt x="14405" y="15500"/>
                </a:lnTo>
                <a:lnTo>
                  <a:pt x="14429" y="15524"/>
                </a:lnTo>
                <a:lnTo>
                  <a:pt x="14454" y="15549"/>
                </a:lnTo>
                <a:lnTo>
                  <a:pt x="14624" y="15573"/>
                </a:lnTo>
                <a:lnTo>
                  <a:pt x="14770" y="15549"/>
                </a:lnTo>
                <a:lnTo>
                  <a:pt x="14940" y="15476"/>
                </a:lnTo>
                <a:lnTo>
                  <a:pt x="15086" y="15378"/>
                </a:lnTo>
                <a:lnTo>
                  <a:pt x="15232" y="15281"/>
                </a:lnTo>
                <a:lnTo>
                  <a:pt x="15354" y="15159"/>
                </a:lnTo>
                <a:lnTo>
                  <a:pt x="15573" y="14916"/>
                </a:lnTo>
                <a:lnTo>
                  <a:pt x="15743" y="15111"/>
                </a:lnTo>
                <a:lnTo>
                  <a:pt x="15476" y="15378"/>
                </a:lnTo>
                <a:lnTo>
                  <a:pt x="15330" y="15476"/>
                </a:lnTo>
                <a:lnTo>
                  <a:pt x="15184" y="15573"/>
                </a:lnTo>
                <a:lnTo>
                  <a:pt x="15038" y="15670"/>
                </a:lnTo>
                <a:lnTo>
                  <a:pt x="14892" y="15792"/>
                </a:lnTo>
                <a:lnTo>
                  <a:pt x="14843" y="15840"/>
                </a:lnTo>
                <a:lnTo>
                  <a:pt x="14867" y="15913"/>
                </a:lnTo>
                <a:lnTo>
                  <a:pt x="14892" y="15986"/>
                </a:lnTo>
                <a:lnTo>
                  <a:pt x="14940" y="16011"/>
                </a:lnTo>
                <a:lnTo>
                  <a:pt x="15038" y="16035"/>
                </a:lnTo>
                <a:lnTo>
                  <a:pt x="15159" y="16011"/>
                </a:lnTo>
                <a:lnTo>
                  <a:pt x="15354" y="15962"/>
                </a:lnTo>
                <a:lnTo>
                  <a:pt x="15524" y="15865"/>
                </a:lnTo>
                <a:lnTo>
                  <a:pt x="15695" y="15767"/>
                </a:lnTo>
                <a:lnTo>
                  <a:pt x="15889" y="15597"/>
                </a:lnTo>
                <a:lnTo>
                  <a:pt x="16060" y="15427"/>
                </a:lnTo>
                <a:lnTo>
                  <a:pt x="16352" y="15694"/>
                </a:lnTo>
                <a:lnTo>
                  <a:pt x="16181" y="15865"/>
                </a:lnTo>
                <a:lnTo>
                  <a:pt x="16011" y="16011"/>
                </a:lnTo>
                <a:lnTo>
                  <a:pt x="15743" y="16157"/>
                </a:lnTo>
                <a:lnTo>
                  <a:pt x="15500" y="16303"/>
                </a:lnTo>
                <a:lnTo>
                  <a:pt x="15451" y="16327"/>
                </a:lnTo>
                <a:lnTo>
                  <a:pt x="15451" y="16376"/>
                </a:lnTo>
                <a:lnTo>
                  <a:pt x="15476" y="16400"/>
                </a:lnTo>
                <a:lnTo>
                  <a:pt x="15524" y="16424"/>
                </a:lnTo>
                <a:lnTo>
                  <a:pt x="15719" y="16424"/>
                </a:lnTo>
                <a:lnTo>
                  <a:pt x="15889" y="16449"/>
                </a:lnTo>
                <a:lnTo>
                  <a:pt x="16084" y="16400"/>
                </a:lnTo>
                <a:lnTo>
                  <a:pt x="16254" y="16351"/>
                </a:lnTo>
                <a:lnTo>
                  <a:pt x="16400" y="16254"/>
                </a:lnTo>
                <a:lnTo>
                  <a:pt x="16522" y="16157"/>
                </a:lnTo>
                <a:lnTo>
                  <a:pt x="16498" y="16254"/>
                </a:lnTo>
                <a:lnTo>
                  <a:pt x="16400" y="16376"/>
                </a:lnTo>
                <a:lnTo>
                  <a:pt x="16279" y="16473"/>
                </a:lnTo>
                <a:lnTo>
                  <a:pt x="16133" y="16546"/>
                </a:lnTo>
                <a:lnTo>
                  <a:pt x="15987" y="16619"/>
                </a:lnTo>
                <a:lnTo>
                  <a:pt x="15768" y="16668"/>
                </a:lnTo>
                <a:lnTo>
                  <a:pt x="15451" y="16765"/>
                </a:lnTo>
                <a:lnTo>
                  <a:pt x="15427" y="16692"/>
                </a:lnTo>
                <a:lnTo>
                  <a:pt x="15354" y="16643"/>
                </a:lnTo>
                <a:lnTo>
                  <a:pt x="15208" y="16546"/>
                </a:lnTo>
                <a:lnTo>
                  <a:pt x="15062" y="16400"/>
                </a:lnTo>
                <a:lnTo>
                  <a:pt x="14770" y="16132"/>
                </a:lnTo>
                <a:lnTo>
                  <a:pt x="14016" y="15524"/>
                </a:lnTo>
                <a:lnTo>
                  <a:pt x="13626" y="15159"/>
                </a:lnTo>
                <a:lnTo>
                  <a:pt x="13261" y="14770"/>
                </a:lnTo>
                <a:lnTo>
                  <a:pt x="12556" y="14016"/>
                </a:lnTo>
                <a:lnTo>
                  <a:pt x="12312" y="13772"/>
                </a:lnTo>
                <a:lnTo>
                  <a:pt x="12045" y="13553"/>
                </a:lnTo>
                <a:lnTo>
                  <a:pt x="11485" y="13140"/>
                </a:lnTo>
                <a:lnTo>
                  <a:pt x="11217" y="12921"/>
                </a:lnTo>
                <a:lnTo>
                  <a:pt x="10950" y="12677"/>
                </a:lnTo>
                <a:lnTo>
                  <a:pt x="10707" y="12434"/>
                </a:lnTo>
                <a:lnTo>
                  <a:pt x="10512" y="12166"/>
                </a:lnTo>
                <a:lnTo>
                  <a:pt x="10828" y="11899"/>
                </a:lnTo>
                <a:lnTo>
                  <a:pt x="11144" y="11607"/>
                </a:lnTo>
                <a:lnTo>
                  <a:pt x="11436" y="11315"/>
                </a:lnTo>
                <a:lnTo>
                  <a:pt x="11704" y="10998"/>
                </a:lnTo>
                <a:close/>
                <a:moveTo>
                  <a:pt x="6400" y="0"/>
                </a:moveTo>
                <a:lnTo>
                  <a:pt x="5791" y="73"/>
                </a:lnTo>
                <a:lnTo>
                  <a:pt x="5183" y="170"/>
                </a:lnTo>
                <a:lnTo>
                  <a:pt x="4891" y="243"/>
                </a:lnTo>
                <a:lnTo>
                  <a:pt x="4599" y="341"/>
                </a:lnTo>
                <a:lnTo>
                  <a:pt x="4258" y="462"/>
                </a:lnTo>
                <a:lnTo>
                  <a:pt x="3918" y="633"/>
                </a:lnTo>
                <a:lnTo>
                  <a:pt x="3601" y="827"/>
                </a:lnTo>
                <a:lnTo>
                  <a:pt x="3285" y="1022"/>
                </a:lnTo>
                <a:lnTo>
                  <a:pt x="2969" y="1241"/>
                </a:lnTo>
                <a:lnTo>
                  <a:pt x="2677" y="1484"/>
                </a:lnTo>
                <a:lnTo>
                  <a:pt x="2117" y="1971"/>
                </a:lnTo>
                <a:lnTo>
                  <a:pt x="1850" y="2239"/>
                </a:lnTo>
                <a:lnTo>
                  <a:pt x="1606" y="2506"/>
                </a:lnTo>
                <a:lnTo>
                  <a:pt x="1363" y="2798"/>
                </a:lnTo>
                <a:lnTo>
                  <a:pt x="1168" y="3066"/>
                </a:lnTo>
                <a:lnTo>
                  <a:pt x="949" y="3382"/>
                </a:lnTo>
                <a:lnTo>
                  <a:pt x="779" y="3699"/>
                </a:lnTo>
                <a:lnTo>
                  <a:pt x="609" y="4015"/>
                </a:lnTo>
                <a:lnTo>
                  <a:pt x="463" y="4331"/>
                </a:lnTo>
                <a:lnTo>
                  <a:pt x="341" y="4672"/>
                </a:lnTo>
                <a:lnTo>
                  <a:pt x="244" y="5013"/>
                </a:lnTo>
                <a:lnTo>
                  <a:pt x="146" y="5353"/>
                </a:lnTo>
                <a:lnTo>
                  <a:pt x="73" y="5718"/>
                </a:lnTo>
                <a:lnTo>
                  <a:pt x="25" y="6083"/>
                </a:lnTo>
                <a:lnTo>
                  <a:pt x="0" y="6448"/>
                </a:lnTo>
                <a:lnTo>
                  <a:pt x="0" y="6813"/>
                </a:lnTo>
                <a:lnTo>
                  <a:pt x="0" y="7203"/>
                </a:lnTo>
                <a:lnTo>
                  <a:pt x="25" y="7592"/>
                </a:lnTo>
                <a:lnTo>
                  <a:pt x="98" y="7957"/>
                </a:lnTo>
                <a:lnTo>
                  <a:pt x="171" y="8346"/>
                </a:lnTo>
                <a:lnTo>
                  <a:pt x="268" y="8711"/>
                </a:lnTo>
                <a:lnTo>
                  <a:pt x="390" y="9076"/>
                </a:lnTo>
                <a:lnTo>
                  <a:pt x="560" y="9441"/>
                </a:lnTo>
                <a:lnTo>
                  <a:pt x="730" y="9782"/>
                </a:lnTo>
                <a:lnTo>
                  <a:pt x="925" y="10122"/>
                </a:lnTo>
                <a:lnTo>
                  <a:pt x="1168" y="10463"/>
                </a:lnTo>
                <a:lnTo>
                  <a:pt x="1436" y="10804"/>
                </a:lnTo>
                <a:lnTo>
                  <a:pt x="1704" y="11096"/>
                </a:lnTo>
                <a:lnTo>
                  <a:pt x="1996" y="11363"/>
                </a:lnTo>
                <a:lnTo>
                  <a:pt x="2312" y="11631"/>
                </a:lnTo>
                <a:lnTo>
                  <a:pt x="2628" y="11874"/>
                </a:lnTo>
                <a:lnTo>
                  <a:pt x="2969" y="12093"/>
                </a:lnTo>
                <a:lnTo>
                  <a:pt x="3334" y="12312"/>
                </a:lnTo>
                <a:lnTo>
                  <a:pt x="3747" y="12531"/>
                </a:lnTo>
                <a:lnTo>
                  <a:pt x="4161" y="12726"/>
                </a:lnTo>
                <a:lnTo>
                  <a:pt x="4599" y="12896"/>
                </a:lnTo>
                <a:lnTo>
                  <a:pt x="5037" y="13042"/>
                </a:lnTo>
                <a:lnTo>
                  <a:pt x="5499" y="13164"/>
                </a:lnTo>
                <a:lnTo>
                  <a:pt x="5937" y="13261"/>
                </a:lnTo>
                <a:lnTo>
                  <a:pt x="6400" y="13334"/>
                </a:lnTo>
                <a:lnTo>
                  <a:pt x="6862" y="13383"/>
                </a:lnTo>
                <a:lnTo>
                  <a:pt x="7324" y="13383"/>
                </a:lnTo>
                <a:lnTo>
                  <a:pt x="7787" y="13334"/>
                </a:lnTo>
                <a:lnTo>
                  <a:pt x="8225" y="13261"/>
                </a:lnTo>
                <a:lnTo>
                  <a:pt x="8638" y="13140"/>
                </a:lnTo>
                <a:lnTo>
                  <a:pt x="9076" y="12994"/>
                </a:lnTo>
                <a:lnTo>
                  <a:pt x="9466" y="12799"/>
                </a:lnTo>
                <a:lnTo>
                  <a:pt x="9879" y="12580"/>
                </a:lnTo>
                <a:lnTo>
                  <a:pt x="10269" y="12337"/>
                </a:lnTo>
                <a:lnTo>
                  <a:pt x="10293" y="12458"/>
                </a:lnTo>
                <a:lnTo>
                  <a:pt x="10317" y="12580"/>
                </a:lnTo>
                <a:lnTo>
                  <a:pt x="10390" y="12677"/>
                </a:lnTo>
                <a:lnTo>
                  <a:pt x="10463" y="12775"/>
                </a:lnTo>
                <a:lnTo>
                  <a:pt x="10658" y="12969"/>
                </a:lnTo>
                <a:lnTo>
                  <a:pt x="10828" y="13140"/>
                </a:lnTo>
                <a:lnTo>
                  <a:pt x="11120" y="13383"/>
                </a:lnTo>
                <a:lnTo>
                  <a:pt x="11412" y="13602"/>
                </a:lnTo>
                <a:lnTo>
                  <a:pt x="11704" y="13845"/>
                </a:lnTo>
                <a:lnTo>
                  <a:pt x="11972" y="14089"/>
                </a:lnTo>
                <a:lnTo>
                  <a:pt x="12385" y="14502"/>
                </a:lnTo>
                <a:lnTo>
                  <a:pt x="12775" y="14916"/>
                </a:lnTo>
                <a:lnTo>
                  <a:pt x="13164" y="15330"/>
                </a:lnTo>
                <a:lnTo>
                  <a:pt x="13553" y="15743"/>
                </a:lnTo>
                <a:lnTo>
                  <a:pt x="13772" y="15938"/>
                </a:lnTo>
                <a:lnTo>
                  <a:pt x="13991" y="16132"/>
                </a:lnTo>
                <a:lnTo>
                  <a:pt x="14429" y="16473"/>
                </a:lnTo>
                <a:lnTo>
                  <a:pt x="14770" y="16789"/>
                </a:lnTo>
                <a:lnTo>
                  <a:pt x="14916" y="16935"/>
                </a:lnTo>
                <a:lnTo>
                  <a:pt x="15111" y="17081"/>
                </a:lnTo>
                <a:lnTo>
                  <a:pt x="15184" y="17106"/>
                </a:lnTo>
                <a:lnTo>
                  <a:pt x="15232" y="17154"/>
                </a:lnTo>
                <a:lnTo>
                  <a:pt x="15305" y="17179"/>
                </a:lnTo>
                <a:lnTo>
                  <a:pt x="15451" y="17227"/>
                </a:lnTo>
                <a:lnTo>
                  <a:pt x="15646" y="17203"/>
                </a:lnTo>
                <a:lnTo>
                  <a:pt x="15841" y="17179"/>
                </a:lnTo>
                <a:lnTo>
                  <a:pt x="16035" y="17106"/>
                </a:lnTo>
                <a:lnTo>
                  <a:pt x="16230" y="17033"/>
                </a:lnTo>
                <a:lnTo>
                  <a:pt x="16498" y="16911"/>
                </a:lnTo>
                <a:lnTo>
                  <a:pt x="16644" y="16814"/>
                </a:lnTo>
                <a:lnTo>
                  <a:pt x="16790" y="16668"/>
                </a:lnTo>
                <a:lnTo>
                  <a:pt x="16911" y="16497"/>
                </a:lnTo>
                <a:lnTo>
                  <a:pt x="17009" y="16327"/>
                </a:lnTo>
                <a:lnTo>
                  <a:pt x="17057" y="16132"/>
                </a:lnTo>
                <a:lnTo>
                  <a:pt x="17082" y="15938"/>
                </a:lnTo>
                <a:lnTo>
                  <a:pt x="17057" y="15840"/>
                </a:lnTo>
                <a:lnTo>
                  <a:pt x="17033" y="15767"/>
                </a:lnTo>
                <a:lnTo>
                  <a:pt x="17009" y="15670"/>
                </a:lnTo>
                <a:lnTo>
                  <a:pt x="16936" y="15597"/>
                </a:lnTo>
                <a:lnTo>
                  <a:pt x="16887" y="15549"/>
                </a:lnTo>
                <a:lnTo>
                  <a:pt x="15500" y="14137"/>
                </a:lnTo>
                <a:lnTo>
                  <a:pt x="14819" y="13432"/>
                </a:lnTo>
                <a:lnTo>
                  <a:pt x="14089" y="12750"/>
                </a:lnTo>
                <a:lnTo>
                  <a:pt x="13772" y="12458"/>
                </a:lnTo>
                <a:lnTo>
                  <a:pt x="13432" y="12166"/>
                </a:lnTo>
                <a:lnTo>
                  <a:pt x="13091" y="11899"/>
                </a:lnTo>
                <a:lnTo>
                  <a:pt x="12775" y="11582"/>
                </a:lnTo>
                <a:lnTo>
                  <a:pt x="12580" y="11363"/>
                </a:lnTo>
                <a:lnTo>
                  <a:pt x="12385" y="11120"/>
                </a:lnTo>
                <a:lnTo>
                  <a:pt x="12166" y="10901"/>
                </a:lnTo>
                <a:lnTo>
                  <a:pt x="12045" y="10804"/>
                </a:lnTo>
                <a:lnTo>
                  <a:pt x="11923" y="10706"/>
                </a:lnTo>
                <a:lnTo>
                  <a:pt x="12191" y="10317"/>
                </a:lnTo>
                <a:lnTo>
                  <a:pt x="12434" y="9928"/>
                </a:lnTo>
                <a:lnTo>
                  <a:pt x="12629" y="9490"/>
                </a:lnTo>
                <a:lnTo>
                  <a:pt x="12823" y="9076"/>
                </a:lnTo>
                <a:lnTo>
                  <a:pt x="12969" y="8614"/>
                </a:lnTo>
                <a:lnTo>
                  <a:pt x="13091" y="8176"/>
                </a:lnTo>
                <a:lnTo>
                  <a:pt x="13188" y="7713"/>
                </a:lnTo>
                <a:lnTo>
                  <a:pt x="13261" y="7251"/>
                </a:lnTo>
                <a:lnTo>
                  <a:pt x="13310" y="6765"/>
                </a:lnTo>
                <a:lnTo>
                  <a:pt x="13310" y="6302"/>
                </a:lnTo>
                <a:lnTo>
                  <a:pt x="13286" y="5840"/>
                </a:lnTo>
                <a:lnTo>
                  <a:pt x="13237" y="5378"/>
                </a:lnTo>
                <a:lnTo>
                  <a:pt x="13164" y="4891"/>
                </a:lnTo>
                <a:lnTo>
                  <a:pt x="13042" y="4453"/>
                </a:lnTo>
                <a:lnTo>
                  <a:pt x="12896" y="3991"/>
                </a:lnTo>
                <a:lnTo>
                  <a:pt x="12702" y="3553"/>
                </a:lnTo>
                <a:lnTo>
                  <a:pt x="12580" y="3285"/>
                </a:lnTo>
                <a:lnTo>
                  <a:pt x="12434" y="3042"/>
                </a:lnTo>
                <a:lnTo>
                  <a:pt x="12288" y="2798"/>
                </a:lnTo>
                <a:lnTo>
                  <a:pt x="12118" y="2579"/>
                </a:lnTo>
                <a:lnTo>
                  <a:pt x="11753" y="2141"/>
                </a:lnTo>
                <a:lnTo>
                  <a:pt x="11339" y="1728"/>
                </a:lnTo>
                <a:lnTo>
                  <a:pt x="10901" y="1363"/>
                </a:lnTo>
                <a:lnTo>
                  <a:pt x="10415" y="1046"/>
                </a:lnTo>
                <a:lnTo>
                  <a:pt x="9904" y="754"/>
                </a:lnTo>
                <a:lnTo>
                  <a:pt x="9368" y="511"/>
                </a:lnTo>
                <a:lnTo>
                  <a:pt x="8784" y="316"/>
                </a:lnTo>
                <a:lnTo>
                  <a:pt x="8225" y="170"/>
                </a:lnTo>
                <a:lnTo>
                  <a:pt x="7616" y="73"/>
                </a:lnTo>
                <a:lnTo>
                  <a:pt x="7008" y="0"/>
                </a:lnTo>
                <a:close/>
              </a:path>
            </a:pathLst>
          </a:custGeom>
          <a:noFill/>
          <a:ln>
            <a:solidFill>
              <a:schemeClr val="bg2">
                <a:lumMod val="25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1891;p13">
            <a:extLst>
              <a:ext uri="{FF2B5EF4-FFF2-40B4-BE49-F238E27FC236}">
                <a16:creationId xmlns:a16="http://schemas.microsoft.com/office/drawing/2014/main" id="{817ED058-114B-814A-967A-8F52289E308D}"/>
              </a:ext>
            </a:extLst>
          </p:cNvPr>
          <p:cNvSpPr txBox="1">
            <a:spLocks/>
          </p:cNvSpPr>
          <p:nvPr/>
        </p:nvSpPr>
        <p:spPr>
          <a:xfrm>
            <a:off x="3506138" y="3793437"/>
            <a:ext cx="3316841" cy="788791"/>
          </a:xfrm>
          <a:prstGeom prst="rect">
            <a:avLst/>
          </a:prstGeom>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CA" sz="1400" dirty="0">
                <a:solidFill>
                  <a:schemeClr val="accent2">
                    <a:lumMod val="50000"/>
                  </a:schemeClr>
                </a:solidFill>
                <a:latin typeface="Chalkboard" panose="03050602040202020205" pitchFamily="66" charset="77"/>
                <a:ea typeface="Bodoni Ornaments" pitchFamily="2" charset="0"/>
                <a:cs typeface="Biome" panose="020B0604020202020204" pitchFamily="34" charset="0"/>
              </a:rPr>
              <a:t>In ACT, you might learn to notice and tolerate unpleasant emotions … </a:t>
            </a:r>
          </a:p>
        </p:txBody>
      </p:sp>
      <p:sp>
        <p:nvSpPr>
          <p:cNvPr id="72" name="Google Shape;1891;p13">
            <a:extLst>
              <a:ext uri="{FF2B5EF4-FFF2-40B4-BE49-F238E27FC236}">
                <a16:creationId xmlns:a16="http://schemas.microsoft.com/office/drawing/2014/main" id="{896D8279-7F03-2D4C-87B5-FC94417190DA}"/>
              </a:ext>
            </a:extLst>
          </p:cNvPr>
          <p:cNvSpPr txBox="1">
            <a:spLocks/>
          </p:cNvSpPr>
          <p:nvPr/>
        </p:nvSpPr>
        <p:spPr>
          <a:xfrm>
            <a:off x="3431517" y="4392194"/>
            <a:ext cx="3659789" cy="1218477"/>
          </a:xfrm>
          <a:prstGeom prst="rect">
            <a:avLst/>
          </a:prstGeom>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CA" sz="1400" dirty="0">
                <a:solidFill>
                  <a:schemeClr val="accent2">
                    <a:lumMod val="50000"/>
                  </a:schemeClr>
                </a:solidFill>
                <a:latin typeface="Chalkboard" panose="03050602040202020205" pitchFamily="66" charset="77"/>
                <a:ea typeface="Bodoni Ornaments" pitchFamily="2" charset="0"/>
                <a:cs typeface="Biome" panose="020B0604020202020204" pitchFamily="34" charset="0"/>
              </a:rPr>
              <a:t>OBSEREVE: </a:t>
            </a: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Scan your body from head to toe and bring awareness to your feelings</a:t>
            </a:r>
          </a:p>
          <a:p>
            <a:pPr marL="342900" indent="-342900" algn="l">
              <a:spcBef>
                <a:spcPts val="0"/>
              </a:spcBef>
              <a:buAutoNum type="arabicPeriod"/>
            </a:pPr>
            <a:endParaRPr lang="en-CA" sz="1400" dirty="0">
              <a:solidFill>
                <a:schemeClr val="accent2">
                  <a:lumMod val="50000"/>
                </a:schemeClr>
              </a:solidFill>
              <a:latin typeface="Chalkboard" panose="03050602040202020205" pitchFamily="66" charset="77"/>
              <a:ea typeface="Bodoni Ornaments" pitchFamily="2" charset="0"/>
              <a:cs typeface="Biome" panose="020B0604020202020204" pitchFamily="34" charset="0"/>
            </a:endParaRPr>
          </a:p>
          <a:p>
            <a:pPr algn="l">
              <a:spcBef>
                <a:spcPts val="0"/>
              </a:spcBef>
            </a:pPr>
            <a:r>
              <a:rPr lang="en-CA" sz="1400" dirty="0">
                <a:solidFill>
                  <a:schemeClr val="accent2">
                    <a:lumMod val="50000"/>
                  </a:schemeClr>
                </a:solidFill>
                <a:latin typeface="Chalkboard" panose="03050602040202020205" pitchFamily="66" charset="77"/>
                <a:ea typeface="Bodoni Ornaments" pitchFamily="2" charset="0"/>
                <a:cs typeface="Biome" panose="020B0604020202020204" pitchFamily="34" charset="0"/>
              </a:rPr>
              <a:t>BREATH: </a:t>
            </a: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Take a few deep breaths </a:t>
            </a:r>
          </a:p>
        </p:txBody>
      </p:sp>
      <p:sp>
        <p:nvSpPr>
          <p:cNvPr id="75" name="Google Shape;1891;p13">
            <a:extLst>
              <a:ext uri="{FF2B5EF4-FFF2-40B4-BE49-F238E27FC236}">
                <a16:creationId xmlns:a16="http://schemas.microsoft.com/office/drawing/2014/main" id="{B6DE9164-0426-CF43-9275-54A89AAFFF04}"/>
              </a:ext>
            </a:extLst>
          </p:cNvPr>
          <p:cNvSpPr txBox="1">
            <a:spLocks/>
          </p:cNvSpPr>
          <p:nvPr/>
        </p:nvSpPr>
        <p:spPr>
          <a:xfrm>
            <a:off x="3431517" y="5438009"/>
            <a:ext cx="4812517" cy="1316620"/>
          </a:xfrm>
          <a:prstGeom prst="rect">
            <a:avLst/>
          </a:prstGeom>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CA" sz="1400" dirty="0">
                <a:solidFill>
                  <a:schemeClr val="accent2">
                    <a:lumMod val="50000"/>
                  </a:schemeClr>
                </a:solidFill>
                <a:latin typeface="Chalkboard" panose="03050602040202020205" pitchFamily="66" charset="77"/>
                <a:ea typeface="Bodoni Ornaments" pitchFamily="2" charset="0"/>
                <a:cs typeface="Biome" panose="020B0604020202020204" pitchFamily="34" charset="0"/>
              </a:rPr>
              <a:t>EXPAND: </a:t>
            </a: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Make room for the feelings </a:t>
            </a:r>
          </a:p>
          <a:p>
            <a:pPr algn="l">
              <a:spcBef>
                <a:spcPts val="0"/>
              </a:spcBef>
            </a:pPr>
            <a:endPar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endParaRPr>
          </a:p>
          <a:p>
            <a:pPr algn="l">
              <a:spcBef>
                <a:spcPts val="0"/>
              </a:spcBef>
            </a:pPr>
            <a:r>
              <a:rPr lang="en-CA" sz="1400" dirty="0">
                <a:solidFill>
                  <a:schemeClr val="accent2">
                    <a:lumMod val="50000"/>
                  </a:schemeClr>
                </a:solidFill>
                <a:latin typeface="Chalkboard" panose="03050602040202020205" pitchFamily="66" charset="77"/>
                <a:ea typeface="Bodoni Ornaments" pitchFamily="2" charset="0"/>
                <a:cs typeface="Biome" panose="020B0604020202020204" pitchFamily="34" charset="0"/>
              </a:rPr>
              <a:t>ALLOW: </a:t>
            </a: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Allow the feelings to be there</a:t>
            </a:r>
          </a:p>
          <a:p>
            <a:pPr algn="l">
              <a:spcBef>
                <a:spcPts val="0"/>
              </a:spcBef>
            </a:pPr>
            <a:endPar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endParaRPr>
          </a:p>
          <a:p>
            <a:pPr algn="l">
              <a:spcBef>
                <a:spcPts val="0"/>
              </a:spcBef>
            </a:pPr>
            <a:r>
              <a:rPr lang="en-CA" sz="1400" dirty="0" err="1">
                <a:solidFill>
                  <a:schemeClr val="accent2">
                    <a:lumMod val="50000"/>
                  </a:schemeClr>
                </a:solidFill>
                <a:latin typeface="Chalkboard" panose="03050602040202020205" pitchFamily="66" charset="77"/>
                <a:ea typeface="Bodoni Ornaments" pitchFamily="2" charset="0"/>
                <a:cs typeface="Biome" panose="020B0604020202020204" pitchFamily="34" charset="0"/>
              </a:rPr>
              <a:t>SAY:</a:t>
            </a:r>
            <a:r>
              <a:rPr lang="en-CA" sz="1400" i="1" dirty="0" err="1">
                <a:solidFill>
                  <a:schemeClr val="bg2">
                    <a:lumMod val="25000"/>
                  </a:schemeClr>
                </a:solidFill>
                <a:latin typeface="Chalkboard" panose="03050602040202020205" pitchFamily="66" charset="77"/>
                <a:ea typeface="Bodoni Ornaments" pitchFamily="2" charset="0"/>
                <a:cs typeface="Biome" panose="020B0604020202020204" pitchFamily="34" charset="0"/>
              </a:rPr>
              <a:t>“This</a:t>
            </a:r>
            <a:r>
              <a:rPr lang="en-CA" sz="1400" i="1" dirty="0">
                <a:solidFill>
                  <a:schemeClr val="bg2">
                    <a:lumMod val="25000"/>
                  </a:schemeClr>
                </a:solidFill>
                <a:latin typeface="Chalkboard" panose="03050602040202020205" pitchFamily="66" charset="77"/>
                <a:ea typeface="Bodoni Ornaments" pitchFamily="2" charset="0"/>
                <a:cs typeface="Biome" panose="020B0604020202020204" pitchFamily="34" charset="0"/>
              </a:rPr>
              <a:t> feeling is unpleasant, but I can accept it”   </a:t>
            </a:r>
          </a:p>
        </p:txBody>
      </p:sp>
      <p:pic>
        <p:nvPicPr>
          <p:cNvPr id="20" name="Graphic 19" descr="Agriculture outline">
            <a:extLst>
              <a:ext uri="{FF2B5EF4-FFF2-40B4-BE49-F238E27FC236}">
                <a16:creationId xmlns:a16="http://schemas.microsoft.com/office/drawing/2014/main" id="{26F4CDE7-45D4-E346-9DA9-5A6B87E3A26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375343" y="5378788"/>
            <a:ext cx="672382" cy="672382"/>
          </a:xfrm>
          <a:prstGeom prst="rect">
            <a:avLst/>
          </a:prstGeom>
        </p:spPr>
      </p:pic>
      <p:pic>
        <p:nvPicPr>
          <p:cNvPr id="24" name="Graphic 23" descr="Stacked Rocks outline">
            <a:extLst>
              <a:ext uri="{FF2B5EF4-FFF2-40B4-BE49-F238E27FC236}">
                <a16:creationId xmlns:a16="http://schemas.microsoft.com/office/drawing/2014/main" id="{7AABAFD9-4F14-9148-8D72-48B2E920B3E3}"/>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807269" y="5483096"/>
            <a:ext cx="568074" cy="568074"/>
          </a:xfrm>
          <a:prstGeom prst="rect">
            <a:avLst/>
          </a:prstGeom>
        </p:spPr>
      </p:pic>
    </p:spTree>
    <p:extLst>
      <p:ext uri="{BB962C8B-B14F-4D97-AF65-F5344CB8AC3E}">
        <p14:creationId xmlns:p14="http://schemas.microsoft.com/office/powerpoint/2010/main" val="29562889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1937;p19">
            <a:extLst>
              <a:ext uri="{FF2B5EF4-FFF2-40B4-BE49-F238E27FC236}">
                <a16:creationId xmlns:a16="http://schemas.microsoft.com/office/drawing/2014/main" id="{FCBD1D7A-1C26-CE44-88F5-ED7528F72BDC}"/>
              </a:ext>
            </a:extLst>
          </p:cNvPr>
          <p:cNvSpPr/>
          <p:nvPr/>
        </p:nvSpPr>
        <p:spPr>
          <a:xfrm>
            <a:off x="9513237" y="2069314"/>
            <a:ext cx="455711" cy="325917"/>
          </a:xfrm>
          <a:custGeom>
            <a:avLst/>
            <a:gdLst/>
            <a:ahLst/>
            <a:cxnLst/>
            <a:rect l="l" t="t" r="r" b="b"/>
            <a:pathLst>
              <a:path w="15817" h="18981" extrusionOk="0">
                <a:moveTo>
                  <a:pt x="11364" y="1"/>
                </a:moveTo>
                <a:lnTo>
                  <a:pt x="11242" y="25"/>
                </a:lnTo>
                <a:lnTo>
                  <a:pt x="11169" y="74"/>
                </a:lnTo>
                <a:lnTo>
                  <a:pt x="11096" y="171"/>
                </a:lnTo>
                <a:lnTo>
                  <a:pt x="10780" y="731"/>
                </a:lnTo>
                <a:lnTo>
                  <a:pt x="10634" y="999"/>
                </a:lnTo>
                <a:lnTo>
                  <a:pt x="10537" y="1315"/>
                </a:lnTo>
                <a:lnTo>
                  <a:pt x="10512" y="1388"/>
                </a:lnTo>
                <a:lnTo>
                  <a:pt x="10537" y="1461"/>
                </a:lnTo>
                <a:lnTo>
                  <a:pt x="10585" y="1534"/>
                </a:lnTo>
                <a:lnTo>
                  <a:pt x="10634" y="1583"/>
                </a:lnTo>
                <a:lnTo>
                  <a:pt x="10707" y="1607"/>
                </a:lnTo>
                <a:lnTo>
                  <a:pt x="10804" y="1631"/>
                </a:lnTo>
                <a:lnTo>
                  <a:pt x="10877" y="1607"/>
                </a:lnTo>
                <a:lnTo>
                  <a:pt x="10950" y="1558"/>
                </a:lnTo>
                <a:lnTo>
                  <a:pt x="11145" y="1315"/>
                </a:lnTo>
                <a:lnTo>
                  <a:pt x="11291" y="1047"/>
                </a:lnTo>
                <a:lnTo>
                  <a:pt x="11510" y="731"/>
                </a:lnTo>
                <a:lnTo>
                  <a:pt x="11583" y="682"/>
                </a:lnTo>
                <a:lnTo>
                  <a:pt x="11656" y="609"/>
                </a:lnTo>
                <a:lnTo>
                  <a:pt x="11705" y="463"/>
                </a:lnTo>
                <a:lnTo>
                  <a:pt x="11729" y="342"/>
                </a:lnTo>
                <a:lnTo>
                  <a:pt x="11705" y="220"/>
                </a:lnTo>
                <a:lnTo>
                  <a:pt x="11656" y="123"/>
                </a:lnTo>
                <a:lnTo>
                  <a:pt x="11583" y="50"/>
                </a:lnTo>
                <a:lnTo>
                  <a:pt x="11486" y="25"/>
                </a:lnTo>
                <a:lnTo>
                  <a:pt x="11461" y="1"/>
                </a:lnTo>
                <a:close/>
                <a:moveTo>
                  <a:pt x="3821" y="171"/>
                </a:moveTo>
                <a:lnTo>
                  <a:pt x="3748" y="196"/>
                </a:lnTo>
                <a:lnTo>
                  <a:pt x="3699" y="244"/>
                </a:lnTo>
                <a:lnTo>
                  <a:pt x="3651" y="317"/>
                </a:lnTo>
                <a:lnTo>
                  <a:pt x="3651" y="390"/>
                </a:lnTo>
                <a:lnTo>
                  <a:pt x="3651" y="463"/>
                </a:lnTo>
                <a:lnTo>
                  <a:pt x="3699" y="634"/>
                </a:lnTo>
                <a:lnTo>
                  <a:pt x="3772" y="804"/>
                </a:lnTo>
                <a:lnTo>
                  <a:pt x="3943" y="1120"/>
                </a:lnTo>
                <a:lnTo>
                  <a:pt x="4113" y="1461"/>
                </a:lnTo>
                <a:lnTo>
                  <a:pt x="4259" y="1802"/>
                </a:lnTo>
                <a:lnTo>
                  <a:pt x="4332" y="1923"/>
                </a:lnTo>
                <a:lnTo>
                  <a:pt x="4429" y="1996"/>
                </a:lnTo>
                <a:lnTo>
                  <a:pt x="4527" y="2021"/>
                </a:lnTo>
                <a:lnTo>
                  <a:pt x="4624" y="1996"/>
                </a:lnTo>
                <a:lnTo>
                  <a:pt x="4721" y="1972"/>
                </a:lnTo>
                <a:lnTo>
                  <a:pt x="4794" y="1899"/>
                </a:lnTo>
                <a:lnTo>
                  <a:pt x="4843" y="1777"/>
                </a:lnTo>
                <a:lnTo>
                  <a:pt x="4843" y="1656"/>
                </a:lnTo>
                <a:lnTo>
                  <a:pt x="4794" y="1461"/>
                </a:lnTo>
                <a:lnTo>
                  <a:pt x="4697" y="1266"/>
                </a:lnTo>
                <a:lnTo>
                  <a:pt x="4502" y="901"/>
                </a:lnTo>
                <a:lnTo>
                  <a:pt x="4283" y="536"/>
                </a:lnTo>
                <a:lnTo>
                  <a:pt x="4162" y="390"/>
                </a:lnTo>
                <a:lnTo>
                  <a:pt x="4040" y="244"/>
                </a:lnTo>
                <a:lnTo>
                  <a:pt x="3967" y="196"/>
                </a:lnTo>
                <a:lnTo>
                  <a:pt x="3894" y="171"/>
                </a:lnTo>
                <a:close/>
                <a:moveTo>
                  <a:pt x="15452" y="4405"/>
                </a:moveTo>
                <a:lnTo>
                  <a:pt x="15379" y="4429"/>
                </a:lnTo>
                <a:lnTo>
                  <a:pt x="15306" y="4454"/>
                </a:lnTo>
                <a:lnTo>
                  <a:pt x="15135" y="4551"/>
                </a:lnTo>
                <a:lnTo>
                  <a:pt x="14941" y="4600"/>
                </a:lnTo>
                <a:lnTo>
                  <a:pt x="14551" y="4697"/>
                </a:lnTo>
                <a:lnTo>
                  <a:pt x="14357" y="4746"/>
                </a:lnTo>
                <a:lnTo>
                  <a:pt x="14162" y="4819"/>
                </a:lnTo>
                <a:lnTo>
                  <a:pt x="14016" y="4916"/>
                </a:lnTo>
                <a:lnTo>
                  <a:pt x="13870" y="5062"/>
                </a:lnTo>
                <a:lnTo>
                  <a:pt x="13822" y="5135"/>
                </a:lnTo>
                <a:lnTo>
                  <a:pt x="13822" y="5232"/>
                </a:lnTo>
                <a:lnTo>
                  <a:pt x="13846" y="5330"/>
                </a:lnTo>
                <a:lnTo>
                  <a:pt x="13895" y="5354"/>
                </a:lnTo>
                <a:lnTo>
                  <a:pt x="13943" y="5354"/>
                </a:lnTo>
                <a:lnTo>
                  <a:pt x="14138" y="5378"/>
                </a:lnTo>
                <a:lnTo>
                  <a:pt x="14357" y="5378"/>
                </a:lnTo>
                <a:lnTo>
                  <a:pt x="14600" y="5354"/>
                </a:lnTo>
                <a:lnTo>
                  <a:pt x="14819" y="5330"/>
                </a:lnTo>
                <a:lnTo>
                  <a:pt x="15038" y="5257"/>
                </a:lnTo>
                <a:lnTo>
                  <a:pt x="15257" y="5208"/>
                </a:lnTo>
                <a:lnTo>
                  <a:pt x="15452" y="5111"/>
                </a:lnTo>
                <a:lnTo>
                  <a:pt x="15646" y="5038"/>
                </a:lnTo>
                <a:lnTo>
                  <a:pt x="15719" y="4989"/>
                </a:lnTo>
                <a:lnTo>
                  <a:pt x="15768" y="4940"/>
                </a:lnTo>
                <a:lnTo>
                  <a:pt x="15817" y="4819"/>
                </a:lnTo>
                <a:lnTo>
                  <a:pt x="15792" y="4697"/>
                </a:lnTo>
                <a:lnTo>
                  <a:pt x="15768" y="4575"/>
                </a:lnTo>
                <a:lnTo>
                  <a:pt x="15671" y="4478"/>
                </a:lnTo>
                <a:lnTo>
                  <a:pt x="15573" y="4429"/>
                </a:lnTo>
                <a:lnTo>
                  <a:pt x="15452" y="4405"/>
                </a:lnTo>
                <a:close/>
                <a:moveTo>
                  <a:pt x="317" y="4697"/>
                </a:moveTo>
                <a:lnTo>
                  <a:pt x="220" y="4721"/>
                </a:lnTo>
                <a:lnTo>
                  <a:pt x="122" y="4746"/>
                </a:lnTo>
                <a:lnTo>
                  <a:pt x="25" y="4794"/>
                </a:lnTo>
                <a:lnTo>
                  <a:pt x="1" y="4867"/>
                </a:lnTo>
                <a:lnTo>
                  <a:pt x="1" y="4965"/>
                </a:lnTo>
                <a:lnTo>
                  <a:pt x="49" y="5038"/>
                </a:lnTo>
                <a:lnTo>
                  <a:pt x="195" y="5184"/>
                </a:lnTo>
                <a:lnTo>
                  <a:pt x="390" y="5305"/>
                </a:lnTo>
                <a:lnTo>
                  <a:pt x="779" y="5524"/>
                </a:lnTo>
                <a:lnTo>
                  <a:pt x="1169" y="5743"/>
                </a:lnTo>
                <a:lnTo>
                  <a:pt x="1388" y="5841"/>
                </a:lnTo>
                <a:lnTo>
                  <a:pt x="1582" y="5938"/>
                </a:lnTo>
                <a:lnTo>
                  <a:pt x="1655" y="5962"/>
                </a:lnTo>
                <a:lnTo>
                  <a:pt x="1801" y="5962"/>
                </a:lnTo>
                <a:lnTo>
                  <a:pt x="1850" y="5938"/>
                </a:lnTo>
                <a:lnTo>
                  <a:pt x="1923" y="5841"/>
                </a:lnTo>
                <a:lnTo>
                  <a:pt x="1972" y="5743"/>
                </a:lnTo>
                <a:lnTo>
                  <a:pt x="1996" y="5622"/>
                </a:lnTo>
                <a:lnTo>
                  <a:pt x="1972" y="5476"/>
                </a:lnTo>
                <a:lnTo>
                  <a:pt x="1899" y="5378"/>
                </a:lnTo>
                <a:lnTo>
                  <a:pt x="1826" y="5330"/>
                </a:lnTo>
                <a:lnTo>
                  <a:pt x="1777" y="5305"/>
                </a:lnTo>
                <a:lnTo>
                  <a:pt x="1582" y="5208"/>
                </a:lnTo>
                <a:lnTo>
                  <a:pt x="1388" y="5111"/>
                </a:lnTo>
                <a:lnTo>
                  <a:pt x="974" y="4892"/>
                </a:lnTo>
                <a:lnTo>
                  <a:pt x="755" y="4794"/>
                </a:lnTo>
                <a:lnTo>
                  <a:pt x="536" y="4721"/>
                </a:lnTo>
                <a:lnTo>
                  <a:pt x="317" y="4697"/>
                </a:lnTo>
                <a:close/>
                <a:moveTo>
                  <a:pt x="8809" y="6936"/>
                </a:moveTo>
                <a:lnTo>
                  <a:pt x="8736" y="6984"/>
                </a:lnTo>
                <a:lnTo>
                  <a:pt x="8663" y="7057"/>
                </a:lnTo>
                <a:lnTo>
                  <a:pt x="8566" y="7252"/>
                </a:lnTo>
                <a:lnTo>
                  <a:pt x="8468" y="7495"/>
                </a:lnTo>
                <a:lnTo>
                  <a:pt x="8420" y="7739"/>
                </a:lnTo>
                <a:lnTo>
                  <a:pt x="8395" y="7958"/>
                </a:lnTo>
                <a:lnTo>
                  <a:pt x="8395" y="8128"/>
                </a:lnTo>
                <a:lnTo>
                  <a:pt x="8322" y="8177"/>
                </a:lnTo>
                <a:lnTo>
                  <a:pt x="8201" y="8225"/>
                </a:lnTo>
                <a:lnTo>
                  <a:pt x="8079" y="8250"/>
                </a:lnTo>
                <a:lnTo>
                  <a:pt x="7982" y="8225"/>
                </a:lnTo>
                <a:lnTo>
                  <a:pt x="7909" y="8201"/>
                </a:lnTo>
                <a:lnTo>
                  <a:pt x="7982" y="8079"/>
                </a:lnTo>
                <a:lnTo>
                  <a:pt x="8055" y="7933"/>
                </a:lnTo>
                <a:lnTo>
                  <a:pt x="8103" y="7812"/>
                </a:lnTo>
                <a:lnTo>
                  <a:pt x="8103" y="7666"/>
                </a:lnTo>
                <a:lnTo>
                  <a:pt x="8103" y="7520"/>
                </a:lnTo>
                <a:lnTo>
                  <a:pt x="8055" y="7398"/>
                </a:lnTo>
                <a:lnTo>
                  <a:pt x="7957" y="7252"/>
                </a:lnTo>
                <a:lnTo>
                  <a:pt x="7836" y="7130"/>
                </a:lnTo>
                <a:lnTo>
                  <a:pt x="7763" y="7082"/>
                </a:lnTo>
                <a:lnTo>
                  <a:pt x="7617" y="7082"/>
                </a:lnTo>
                <a:lnTo>
                  <a:pt x="7544" y="7130"/>
                </a:lnTo>
                <a:lnTo>
                  <a:pt x="7446" y="7252"/>
                </a:lnTo>
                <a:lnTo>
                  <a:pt x="7373" y="7374"/>
                </a:lnTo>
                <a:lnTo>
                  <a:pt x="7325" y="7495"/>
                </a:lnTo>
                <a:lnTo>
                  <a:pt x="7300" y="7641"/>
                </a:lnTo>
                <a:lnTo>
                  <a:pt x="7300" y="7787"/>
                </a:lnTo>
                <a:lnTo>
                  <a:pt x="7300" y="7909"/>
                </a:lnTo>
                <a:lnTo>
                  <a:pt x="7325" y="8055"/>
                </a:lnTo>
                <a:lnTo>
                  <a:pt x="7373" y="8177"/>
                </a:lnTo>
                <a:lnTo>
                  <a:pt x="7179" y="8298"/>
                </a:lnTo>
                <a:lnTo>
                  <a:pt x="7081" y="8323"/>
                </a:lnTo>
                <a:lnTo>
                  <a:pt x="6984" y="8347"/>
                </a:lnTo>
                <a:lnTo>
                  <a:pt x="6911" y="8371"/>
                </a:lnTo>
                <a:lnTo>
                  <a:pt x="6814" y="8347"/>
                </a:lnTo>
                <a:lnTo>
                  <a:pt x="6692" y="8298"/>
                </a:lnTo>
                <a:lnTo>
                  <a:pt x="6570" y="8201"/>
                </a:lnTo>
                <a:lnTo>
                  <a:pt x="6497" y="8055"/>
                </a:lnTo>
                <a:lnTo>
                  <a:pt x="6449" y="7909"/>
                </a:lnTo>
                <a:lnTo>
                  <a:pt x="6449" y="7739"/>
                </a:lnTo>
                <a:lnTo>
                  <a:pt x="6497" y="7544"/>
                </a:lnTo>
                <a:lnTo>
                  <a:pt x="6497" y="7520"/>
                </a:lnTo>
                <a:lnTo>
                  <a:pt x="6473" y="7520"/>
                </a:lnTo>
                <a:lnTo>
                  <a:pt x="6449" y="7495"/>
                </a:lnTo>
                <a:lnTo>
                  <a:pt x="6424" y="7520"/>
                </a:lnTo>
                <a:lnTo>
                  <a:pt x="6327" y="7617"/>
                </a:lnTo>
                <a:lnTo>
                  <a:pt x="6254" y="7739"/>
                </a:lnTo>
                <a:lnTo>
                  <a:pt x="6230" y="7836"/>
                </a:lnTo>
                <a:lnTo>
                  <a:pt x="6206" y="7958"/>
                </a:lnTo>
                <a:lnTo>
                  <a:pt x="6206" y="8055"/>
                </a:lnTo>
                <a:lnTo>
                  <a:pt x="6206" y="8177"/>
                </a:lnTo>
                <a:lnTo>
                  <a:pt x="6254" y="8274"/>
                </a:lnTo>
                <a:lnTo>
                  <a:pt x="6303" y="8371"/>
                </a:lnTo>
                <a:lnTo>
                  <a:pt x="6376" y="8469"/>
                </a:lnTo>
                <a:lnTo>
                  <a:pt x="6449" y="8542"/>
                </a:lnTo>
                <a:lnTo>
                  <a:pt x="6546" y="8615"/>
                </a:lnTo>
                <a:lnTo>
                  <a:pt x="6643" y="8663"/>
                </a:lnTo>
                <a:lnTo>
                  <a:pt x="6765" y="8712"/>
                </a:lnTo>
                <a:lnTo>
                  <a:pt x="6862" y="8736"/>
                </a:lnTo>
                <a:lnTo>
                  <a:pt x="7008" y="8736"/>
                </a:lnTo>
                <a:lnTo>
                  <a:pt x="7130" y="8712"/>
                </a:lnTo>
                <a:lnTo>
                  <a:pt x="7349" y="8615"/>
                </a:lnTo>
                <a:lnTo>
                  <a:pt x="7592" y="8493"/>
                </a:lnTo>
                <a:lnTo>
                  <a:pt x="7690" y="8566"/>
                </a:lnTo>
                <a:lnTo>
                  <a:pt x="7836" y="8639"/>
                </a:lnTo>
                <a:lnTo>
                  <a:pt x="7982" y="8663"/>
                </a:lnTo>
                <a:lnTo>
                  <a:pt x="8128" y="8688"/>
                </a:lnTo>
                <a:lnTo>
                  <a:pt x="8225" y="8688"/>
                </a:lnTo>
                <a:lnTo>
                  <a:pt x="8347" y="8663"/>
                </a:lnTo>
                <a:lnTo>
                  <a:pt x="8566" y="8566"/>
                </a:lnTo>
                <a:lnTo>
                  <a:pt x="8639" y="8663"/>
                </a:lnTo>
                <a:lnTo>
                  <a:pt x="8736" y="8736"/>
                </a:lnTo>
                <a:lnTo>
                  <a:pt x="8833" y="8809"/>
                </a:lnTo>
                <a:lnTo>
                  <a:pt x="8931" y="8858"/>
                </a:lnTo>
                <a:lnTo>
                  <a:pt x="9174" y="8907"/>
                </a:lnTo>
                <a:lnTo>
                  <a:pt x="9417" y="8931"/>
                </a:lnTo>
                <a:lnTo>
                  <a:pt x="9661" y="8882"/>
                </a:lnTo>
                <a:lnTo>
                  <a:pt x="9880" y="8809"/>
                </a:lnTo>
                <a:lnTo>
                  <a:pt x="9977" y="8736"/>
                </a:lnTo>
                <a:lnTo>
                  <a:pt x="10074" y="8663"/>
                </a:lnTo>
                <a:lnTo>
                  <a:pt x="10172" y="8566"/>
                </a:lnTo>
                <a:lnTo>
                  <a:pt x="10269" y="8469"/>
                </a:lnTo>
                <a:lnTo>
                  <a:pt x="10293" y="8396"/>
                </a:lnTo>
                <a:lnTo>
                  <a:pt x="10293" y="8347"/>
                </a:lnTo>
                <a:lnTo>
                  <a:pt x="10269" y="8298"/>
                </a:lnTo>
                <a:lnTo>
                  <a:pt x="10245" y="8250"/>
                </a:lnTo>
                <a:lnTo>
                  <a:pt x="10172" y="8225"/>
                </a:lnTo>
                <a:lnTo>
                  <a:pt x="10123" y="8201"/>
                </a:lnTo>
                <a:lnTo>
                  <a:pt x="10001" y="8201"/>
                </a:lnTo>
                <a:lnTo>
                  <a:pt x="9782" y="8323"/>
                </a:lnTo>
                <a:lnTo>
                  <a:pt x="9563" y="8420"/>
                </a:lnTo>
                <a:lnTo>
                  <a:pt x="9442" y="8444"/>
                </a:lnTo>
                <a:lnTo>
                  <a:pt x="9344" y="8469"/>
                </a:lnTo>
                <a:lnTo>
                  <a:pt x="9223" y="8469"/>
                </a:lnTo>
                <a:lnTo>
                  <a:pt x="9101" y="8420"/>
                </a:lnTo>
                <a:lnTo>
                  <a:pt x="9004" y="8347"/>
                </a:lnTo>
                <a:lnTo>
                  <a:pt x="8931" y="8274"/>
                </a:lnTo>
                <a:lnTo>
                  <a:pt x="9052" y="8128"/>
                </a:lnTo>
                <a:lnTo>
                  <a:pt x="9150" y="7982"/>
                </a:lnTo>
                <a:lnTo>
                  <a:pt x="9247" y="7836"/>
                </a:lnTo>
                <a:lnTo>
                  <a:pt x="9296" y="7666"/>
                </a:lnTo>
                <a:lnTo>
                  <a:pt x="9320" y="7495"/>
                </a:lnTo>
                <a:lnTo>
                  <a:pt x="9296" y="7349"/>
                </a:lnTo>
                <a:lnTo>
                  <a:pt x="9247" y="7203"/>
                </a:lnTo>
                <a:lnTo>
                  <a:pt x="9150" y="7057"/>
                </a:lnTo>
                <a:lnTo>
                  <a:pt x="9052" y="6984"/>
                </a:lnTo>
                <a:lnTo>
                  <a:pt x="8955" y="6936"/>
                </a:lnTo>
                <a:close/>
                <a:moveTo>
                  <a:pt x="1947" y="9710"/>
                </a:moveTo>
                <a:lnTo>
                  <a:pt x="1801" y="9758"/>
                </a:lnTo>
                <a:lnTo>
                  <a:pt x="1582" y="9856"/>
                </a:lnTo>
                <a:lnTo>
                  <a:pt x="1363" y="10002"/>
                </a:lnTo>
                <a:lnTo>
                  <a:pt x="925" y="10294"/>
                </a:lnTo>
                <a:lnTo>
                  <a:pt x="706" y="10415"/>
                </a:lnTo>
                <a:lnTo>
                  <a:pt x="585" y="10513"/>
                </a:lnTo>
                <a:lnTo>
                  <a:pt x="463" y="10610"/>
                </a:lnTo>
                <a:lnTo>
                  <a:pt x="366" y="10707"/>
                </a:lnTo>
                <a:lnTo>
                  <a:pt x="317" y="10829"/>
                </a:lnTo>
                <a:lnTo>
                  <a:pt x="317" y="10878"/>
                </a:lnTo>
                <a:lnTo>
                  <a:pt x="341" y="10926"/>
                </a:lnTo>
                <a:lnTo>
                  <a:pt x="366" y="10999"/>
                </a:lnTo>
                <a:lnTo>
                  <a:pt x="439" y="11048"/>
                </a:lnTo>
                <a:lnTo>
                  <a:pt x="536" y="11097"/>
                </a:lnTo>
                <a:lnTo>
                  <a:pt x="633" y="11097"/>
                </a:lnTo>
                <a:lnTo>
                  <a:pt x="755" y="11072"/>
                </a:lnTo>
                <a:lnTo>
                  <a:pt x="877" y="11048"/>
                </a:lnTo>
                <a:lnTo>
                  <a:pt x="1120" y="10926"/>
                </a:lnTo>
                <a:lnTo>
                  <a:pt x="1315" y="10829"/>
                </a:lnTo>
                <a:lnTo>
                  <a:pt x="1728" y="10610"/>
                </a:lnTo>
                <a:lnTo>
                  <a:pt x="1947" y="10488"/>
                </a:lnTo>
                <a:lnTo>
                  <a:pt x="2142" y="10342"/>
                </a:lnTo>
                <a:lnTo>
                  <a:pt x="2264" y="10245"/>
                </a:lnTo>
                <a:lnTo>
                  <a:pt x="2312" y="10123"/>
                </a:lnTo>
                <a:lnTo>
                  <a:pt x="2312" y="10002"/>
                </a:lnTo>
                <a:lnTo>
                  <a:pt x="2264" y="9880"/>
                </a:lnTo>
                <a:lnTo>
                  <a:pt x="2191" y="9783"/>
                </a:lnTo>
                <a:lnTo>
                  <a:pt x="2069" y="9734"/>
                </a:lnTo>
                <a:lnTo>
                  <a:pt x="1947" y="9710"/>
                </a:lnTo>
                <a:close/>
                <a:moveTo>
                  <a:pt x="14065" y="10026"/>
                </a:moveTo>
                <a:lnTo>
                  <a:pt x="13895" y="10050"/>
                </a:lnTo>
                <a:lnTo>
                  <a:pt x="13846" y="10075"/>
                </a:lnTo>
                <a:lnTo>
                  <a:pt x="13797" y="10123"/>
                </a:lnTo>
                <a:lnTo>
                  <a:pt x="13773" y="10172"/>
                </a:lnTo>
                <a:lnTo>
                  <a:pt x="13749" y="10221"/>
                </a:lnTo>
                <a:lnTo>
                  <a:pt x="13773" y="10318"/>
                </a:lnTo>
                <a:lnTo>
                  <a:pt x="13797" y="10367"/>
                </a:lnTo>
                <a:lnTo>
                  <a:pt x="13846" y="10415"/>
                </a:lnTo>
                <a:lnTo>
                  <a:pt x="14138" y="10586"/>
                </a:lnTo>
                <a:lnTo>
                  <a:pt x="14454" y="10756"/>
                </a:lnTo>
                <a:lnTo>
                  <a:pt x="14624" y="10878"/>
                </a:lnTo>
                <a:lnTo>
                  <a:pt x="14819" y="10975"/>
                </a:lnTo>
                <a:lnTo>
                  <a:pt x="15014" y="11048"/>
                </a:lnTo>
                <a:lnTo>
                  <a:pt x="15208" y="11097"/>
                </a:lnTo>
                <a:lnTo>
                  <a:pt x="15379" y="11097"/>
                </a:lnTo>
                <a:lnTo>
                  <a:pt x="15427" y="11072"/>
                </a:lnTo>
                <a:lnTo>
                  <a:pt x="15500" y="11024"/>
                </a:lnTo>
                <a:lnTo>
                  <a:pt x="15573" y="10951"/>
                </a:lnTo>
                <a:lnTo>
                  <a:pt x="15598" y="10829"/>
                </a:lnTo>
                <a:lnTo>
                  <a:pt x="15598" y="10707"/>
                </a:lnTo>
                <a:lnTo>
                  <a:pt x="15549" y="10586"/>
                </a:lnTo>
                <a:lnTo>
                  <a:pt x="15500" y="10537"/>
                </a:lnTo>
                <a:lnTo>
                  <a:pt x="15452" y="10513"/>
                </a:lnTo>
                <a:lnTo>
                  <a:pt x="15379" y="10464"/>
                </a:lnTo>
                <a:lnTo>
                  <a:pt x="15306" y="10464"/>
                </a:lnTo>
                <a:lnTo>
                  <a:pt x="15135" y="10415"/>
                </a:lnTo>
                <a:lnTo>
                  <a:pt x="14965" y="10367"/>
                </a:lnTo>
                <a:lnTo>
                  <a:pt x="14600" y="10196"/>
                </a:lnTo>
                <a:lnTo>
                  <a:pt x="14430" y="10099"/>
                </a:lnTo>
                <a:lnTo>
                  <a:pt x="14260" y="10050"/>
                </a:lnTo>
                <a:lnTo>
                  <a:pt x="14065" y="10026"/>
                </a:lnTo>
                <a:close/>
                <a:moveTo>
                  <a:pt x="8468" y="2605"/>
                </a:moveTo>
                <a:lnTo>
                  <a:pt x="8760" y="2629"/>
                </a:lnTo>
                <a:lnTo>
                  <a:pt x="9052" y="2678"/>
                </a:lnTo>
                <a:lnTo>
                  <a:pt x="9344" y="2726"/>
                </a:lnTo>
                <a:lnTo>
                  <a:pt x="9125" y="2799"/>
                </a:lnTo>
                <a:lnTo>
                  <a:pt x="9101" y="2824"/>
                </a:lnTo>
                <a:lnTo>
                  <a:pt x="9101" y="2848"/>
                </a:lnTo>
                <a:lnTo>
                  <a:pt x="9101" y="2872"/>
                </a:lnTo>
                <a:lnTo>
                  <a:pt x="9125" y="2897"/>
                </a:lnTo>
                <a:lnTo>
                  <a:pt x="9223" y="2945"/>
                </a:lnTo>
                <a:lnTo>
                  <a:pt x="9320" y="2970"/>
                </a:lnTo>
                <a:lnTo>
                  <a:pt x="9442" y="2945"/>
                </a:lnTo>
                <a:lnTo>
                  <a:pt x="9563" y="2921"/>
                </a:lnTo>
                <a:lnTo>
                  <a:pt x="9855" y="2872"/>
                </a:lnTo>
                <a:lnTo>
                  <a:pt x="10269" y="3043"/>
                </a:lnTo>
                <a:lnTo>
                  <a:pt x="10074" y="3067"/>
                </a:lnTo>
                <a:lnTo>
                  <a:pt x="9855" y="3116"/>
                </a:lnTo>
                <a:lnTo>
                  <a:pt x="9685" y="3189"/>
                </a:lnTo>
                <a:lnTo>
                  <a:pt x="9515" y="3262"/>
                </a:lnTo>
                <a:lnTo>
                  <a:pt x="9515" y="3286"/>
                </a:lnTo>
                <a:lnTo>
                  <a:pt x="9490" y="3310"/>
                </a:lnTo>
                <a:lnTo>
                  <a:pt x="9515" y="3335"/>
                </a:lnTo>
                <a:lnTo>
                  <a:pt x="9539" y="3359"/>
                </a:lnTo>
                <a:lnTo>
                  <a:pt x="9953" y="3335"/>
                </a:lnTo>
                <a:lnTo>
                  <a:pt x="10342" y="3310"/>
                </a:lnTo>
                <a:lnTo>
                  <a:pt x="10780" y="3310"/>
                </a:lnTo>
                <a:lnTo>
                  <a:pt x="11048" y="3505"/>
                </a:lnTo>
                <a:lnTo>
                  <a:pt x="10756" y="3578"/>
                </a:lnTo>
                <a:lnTo>
                  <a:pt x="10464" y="3675"/>
                </a:lnTo>
                <a:lnTo>
                  <a:pt x="10245" y="3797"/>
                </a:lnTo>
                <a:lnTo>
                  <a:pt x="10099" y="3918"/>
                </a:lnTo>
                <a:lnTo>
                  <a:pt x="10074" y="3943"/>
                </a:lnTo>
                <a:lnTo>
                  <a:pt x="10099" y="3943"/>
                </a:lnTo>
                <a:lnTo>
                  <a:pt x="10391" y="3918"/>
                </a:lnTo>
                <a:lnTo>
                  <a:pt x="10683" y="3870"/>
                </a:lnTo>
                <a:lnTo>
                  <a:pt x="10975" y="3821"/>
                </a:lnTo>
                <a:lnTo>
                  <a:pt x="11291" y="3773"/>
                </a:lnTo>
                <a:lnTo>
                  <a:pt x="11364" y="3773"/>
                </a:lnTo>
                <a:lnTo>
                  <a:pt x="11583" y="3967"/>
                </a:lnTo>
                <a:lnTo>
                  <a:pt x="11778" y="4186"/>
                </a:lnTo>
                <a:lnTo>
                  <a:pt x="11388" y="4210"/>
                </a:lnTo>
                <a:lnTo>
                  <a:pt x="10829" y="4259"/>
                </a:lnTo>
                <a:lnTo>
                  <a:pt x="10561" y="4283"/>
                </a:lnTo>
                <a:lnTo>
                  <a:pt x="10318" y="4381"/>
                </a:lnTo>
                <a:lnTo>
                  <a:pt x="10293" y="4405"/>
                </a:lnTo>
                <a:lnTo>
                  <a:pt x="10293" y="4429"/>
                </a:lnTo>
                <a:lnTo>
                  <a:pt x="10318" y="4454"/>
                </a:lnTo>
                <a:lnTo>
                  <a:pt x="10585" y="4527"/>
                </a:lnTo>
                <a:lnTo>
                  <a:pt x="11705" y="4527"/>
                </a:lnTo>
                <a:lnTo>
                  <a:pt x="11997" y="4502"/>
                </a:lnTo>
                <a:lnTo>
                  <a:pt x="12216" y="4867"/>
                </a:lnTo>
                <a:lnTo>
                  <a:pt x="11851" y="4867"/>
                </a:lnTo>
                <a:lnTo>
                  <a:pt x="11267" y="4892"/>
                </a:lnTo>
                <a:lnTo>
                  <a:pt x="10658" y="4940"/>
                </a:lnTo>
                <a:lnTo>
                  <a:pt x="10634" y="4940"/>
                </a:lnTo>
                <a:lnTo>
                  <a:pt x="10634" y="4965"/>
                </a:lnTo>
                <a:lnTo>
                  <a:pt x="10634" y="4989"/>
                </a:lnTo>
                <a:lnTo>
                  <a:pt x="10658" y="5013"/>
                </a:lnTo>
                <a:lnTo>
                  <a:pt x="10902" y="5086"/>
                </a:lnTo>
                <a:lnTo>
                  <a:pt x="11169" y="5111"/>
                </a:lnTo>
                <a:lnTo>
                  <a:pt x="12021" y="5111"/>
                </a:lnTo>
                <a:lnTo>
                  <a:pt x="12362" y="5135"/>
                </a:lnTo>
                <a:lnTo>
                  <a:pt x="12556" y="5622"/>
                </a:lnTo>
                <a:lnTo>
                  <a:pt x="11461" y="5622"/>
                </a:lnTo>
                <a:lnTo>
                  <a:pt x="11291" y="5646"/>
                </a:lnTo>
                <a:lnTo>
                  <a:pt x="11145" y="5695"/>
                </a:lnTo>
                <a:lnTo>
                  <a:pt x="10999" y="5768"/>
                </a:lnTo>
                <a:lnTo>
                  <a:pt x="10975" y="5792"/>
                </a:lnTo>
                <a:lnTo>
                  <a:pt x="10999" y="5841"/>
                </a:lnTo>
                <a:lnTo>
                  <a:pt x="11267" y="5889"/>
                </a:lnTo>
                <a:lnTo>
                  <a:pt x="11534" y="5889"/>
                </a:lnTo>
                <a:lnTo>
                  <a:pt x="12070" y="5914"/>
                </a:lnTo>
                <a:lnTo>
                  <a:pt x="12654" y="5938"/>
                </a:lnTo>
                <a:lnTo>
                  <a:pt x="12702" y="6060"/>
                </a:lnTo>
                <a:lnTo>
                  <a:pt x="12727" y="6181"/>
                </a:lnTo>
                <a:lnTo>
                  <a:pt x="12386" y="6181"/>
                </a:lnTo>
                <a:lnTo>
                  <a:pt x="11729" y="6254"/>
                </a:lnTo>
                <a:lnTo>
                  <a:pt x="11413" y="6279"/>
                </a:lnTo>
                <a:lnTo>
                  <a:pt x="11121" y="6352"/>
                </a:lnTo>
                <a:lnTo>
                  <a:pt x="11096" y="6352"/>
                </a:lnTo>
                <a:lnTo>
                  <a:pt x="11096" y="6376"/>
                </a:lnTo>
                <a:lnTo>
                  <a:pt x="11096" y="6400"/>
                </a:lnTo>
                <a:lnTo>
                  <a:pt x="11121" y="6425"/>
                </a:lnTo>
                <a:lnTo>
                  <a:pt x="11388" y="6473"/>
                </a:lnTo>
                <a:lnTo>
                  <a:pt x="11656" y="6498"/>
                </a:lnTo>
                <a:lnTo>
                  <a:pt x="12508" y="6498"/>
                </a:lnTo>
                <a:lnTo>
                  <a:pt x="12824" y="6522"/>
                </a:lnTo>
                <a:lnTo>
                  <a:pt x="12873" y="6838"/>
                </a:lnTo>
                <a:lnTo>
                  <a:pt x="12556" y="6838"/>
                </a:lnTo>
                <a:lnTo>
                  <a:pt x="12240" y="6863"/>
                </a:lnTo>
                <a:lnTo>
                  <a:pt x="11753" y="6887"/>
                </a:lnTo>
                <a:lnTo>
                  <a:pt x="11510" y="6911"/>
                </a:lnTo>
                <a:lnTo>
                  <a:pt x="11267" y="6936"/>
                </a:lnTo>
                <a:lnTo>
                  <a:pt x="11242" y="6936"/>
                </a:lnTo>
                <a:lnTo>
                  <a:pt x="11242" y="6960"/>
                </a:lnTo>
                <a:lnTo>
                  <a:pt x="11242" y="7009"/>
                </a:lnTo>
                <a:lnTo>
                  <a:pt x="11267" y="7009"/>
                </a:lnTo>
                <a:lnTo>
                  <a:pt x="11461" y="7082"/>
                </a:lnTo>
                <a:lnTo>
                  <a:pt x="11680" y="7130"/>
                </a:lnTo>
                <a:lnTo>
                  <a:pt x="12727" y="7130"/>
                </a:lnTo>
                <a:lnTo>
                  <a:pt x="12921" y="7106"/>
                </a:lnTo>
                <a:lnTo>
                  <a:pt x="12994" y="7593"/>
                </a:lnTo>
                <a:lnTo>
                  <a:pt x="12994" y="7593"/>
                </a:lnTo>
                <a:lnTo>
                  <a:pt x="12848" y="7568"/>
                </a:lnTo>
                <a:lnTo>
                  <a:pt x="12702" y="7568"/>
                </a:lnTo>
                <a:lnTo>
                  <a:pt x="12435" y="7593"/>
                </a:lnTo>
                <a:lnTo>
                  <a:pt x="11997" y="7593"/>
                </a:lnTo>
                <a:lnTo>
                  <a:pt x="11778" y="7617"/>
                </a:lnTo>
                <a:lnTo>
                  <a:pt x="11559" y="7690"/>
                </a:lnTo>
                <a:lnTo>
                  <a:pt x="11534" y="7690"/>
                </a:lnTo>
                <a:lnTo>
                  <a:pt x="11534" y="7739"/>
                </a:lnTo>
                <a:lnTo>
                  <a:pt x="11534" y="7763"/>
                </a:lnTo>
                <a:lnTo>
                  <a:pt x="11559" y="7787"/>
                </a:lnTo>
                <a:lnTo>
                  <a:pt x="11778" y="7836"/>
                </a:lnTo>
                <a:lnTo>
                  <a:pt x="11997" y="7860"/>
                </a:lnTo>
                <a:lnTo>
                  <a:pt x="12435" y="7860"/>
                </a:lnTo>
                <a:lnTo>
                  <a:pt x="12702" y="7885"/>
                </a:lnTo>
                <a:lnTo>
                  <a:pt x="12848" y="7885"/>
                </a:lnTo>
                <a:lnTo>
                  <a:pt x="12994" y="7860"/>
                </a:lnTo>
                <a:lnTo>
                  <a:pt x="12994" y="7909"/>
                </a:lnTo>
                <a:lnTo>
                  <a:pt x="12994" y="8250"/>
                </a:lnTo>
                <a:lnTo>
                  <a:pt x="12873" y="8201"/>
                </a:lnTo>
                <a:lnTo>
                  <a:pt x="12775" y="8201"/>
                </a:lnTo>
                <a:lnTo>
                  <a:pt x="12532" y="8177"/>
                </a:lnTo>
                <a:lnTo>
                  <a:pt x="12094" y="8177"/>
                </a:lnTo>
                <a:lnTo>
                  <a:pt x="11875" y="8201"/>
                </a:lnTo>
                <a:lnTo>
                  <a:pt x="11656" y="8250"/>
                </a:lnTo>
                <a:lnTo>
                  <a:pt x="11656" y="8274"/>
                </a:lnTo>
                <a:lnTo>
                  <a:pt x="11632" y="8298"/>
                </a:lnTo>
                <a:lnTo>
                  <a:pt x="11656" y="8298"/>
                </a:lnTo>
                <a:lnTo>
                  <a:pt x="11656" y="8323"/>
                </a:lnTo>
                <a:lnTo>
                  <a:pt x="12045" y="8396"/>
                </a:lnTo>
                <a:lnTo>
                  <a:pt x="12410" y="8444"/>
                </a:lnTo>
                <a:lnTo>
                  <a:pt x="12702" y="8469"/>
                </a:lnTo>
                <a:lnTo>
                  <a:pt x="12824" y="8493"/>
                </a:lnTo>
                <a:lnTo>
                  <a:pt x="12970" y="8469"/>
                </a:lnTo>
                <a:lnTo>
                  <a:pt x="12873" y="8858"/>
                </a:lnTo>
                <a:lnTo>
                  <a:pt x="12654" y="8809"/>
                </a:lnTo>
                <a:lnTo>
                  <a:pt x="12483" y="8785"/>
                </a:lnTo>
                <a:lnTo>
                  <a:pt x="12264" y="8736"/>
                </a:lnTo>
                <a:lnTo>
                  <a:pt x="11826" y="8736"/>
                </a:lnTo>
                <a:lnTo>
                  <a:pt x="11607" y="8809"/>
                </a:lnTo>
                <a:lnTo>
                  <a:pt x="11583" y="8834"/>
                </a:lnTo>
                <a:lnTo>
                  <a:pt x="11583" y="8858"/>
                </a:lnTo>
                <a:lnTo>
                  <a:pt x="11583" y="8882"/>
                </a:lnTo>
                <a:lnTo>
                  <a:pt x="11851" y="8882"/>
                </a:lnTo>
                <a:lnTo>
                  <a:pt x="12094" y="8931"/>
                </a:lnTo>
                <a:lnTo>
                  <a:pt x="12556" y="9053"/>
                </a:lnTo>
                <a:lnTo>
                  <a:pt x="12775" y="9126"/>
                </a:lnTo>
                <a:lnTo>
                  <a:pt x="12654" y="9345"/>
                </a:lnTo>
                <a:lnTo>
                  <a:pt x="12508" y="9296"/>
                </a:lnTo>
                <a:lnTo>
                  <a:pt x="12313" y="9272"/>
                </a:lnTo>
                <a:lnTo>
                  <a:pt x="12143" y="9223"/>
                </a:lnTo>
                <a:lnTo>
                  <a:pt x="11972" y="9199"/>
                </a:lnTo>
                <a:lnTo>
                  <a:pt x="11607" y="9199"/>
                </a:lnTo>
                <a:lnTo>
                  <a:pt x="11583" y="9223"/>
                </a:lnTo>
                <a:lnTo>
                  <a:pt x="11583" y="9247"/>
                </a:lnTo>
                <a:lnTo>
                  <a:pt x="11583" y="9272"/>
                </a:lnTo>
                <a:lnTo>
                  <a:pt x="11924" y="9418"/>
                </a:lnTo>
                <a:lnTo>
                  <a:pt x="12240" y="9564"/>
                </a:lnTo>
                <a:lnTo>
                  <a:pt x="12532" y="9637"/>
                </a:lnTo>
                <a:lnTo>
                  <a:pt x="12337" y="9929"/>
                </a:lnTo>
                <a:lnTo>
                  <a:pt x="12337" y="9977"/>
                </a:lnTo>
                <a:lnTo>
                  <a:pt x="12167" y="9904"/>
                </a:lnTo>
                <a:lnTo>
                  <a:pt x="11997" y="9880"/>
                </a:lnTo>
                <a:lnTo>
                  <a:pt x="11802" y="9831"/>
                </a:lnTo>
                <a:lnTo>
                  <a:pt x="11242" y="9831"/>
                </a:lnTo>
                <a:lnTo>
                  <a:pt x="11218" y="9856"/>
                </a:lnTo>
                <a:lnTo>
                  <a:pt x="11218" y="9880"/>
                </a:lnTo>
                <a:lnTo>
                  <a:pt x="11242" y="9880"/>
                </a:lnTo>
                <a:lnTo>
                  <a:pt x="11534" y="10002"/>
                </a:lnTo>
                <a:lnTo>
                  <a:pt x="11851" y="10123"/>
                </a:lnTo>
                <a:lnTo>
                  <a:pt x="12167" y="10245"/>
                </a:lnTo>
                <a:lnTo>
                  <a:pt x="11972" y="10513"/>
                </a:lnTo>
                <a:lnTo>
                  <a:pt x="11826" y="10488"/>
                </a:lnTo>
                <a:lnTo>
                  <a:pt x="11413" y="10391"/>
                </a:lnTo>
                <a:lnTo>
                  <a:pt x="11023" y="10342"/>
                </a:lnTo>
                <a:lnTo>
                  <a:pt x="10975" y="10342"/>
                </a:lnTo>
                <a:lnTo>
                  <a:pt x="10975" y="10367"/>
                </a:lnTo>
                <a:lnTo>
                  <a:pt x="10975" y="10391"/>
                </a:lnTo>
                <a:lnTo>
                  <a:pt x="10999" y="10440"/>
                </a:lnTo>
                <a:lnTo>
                  <a:pt x="11145" y="10537"/>
                </a:lnTo>
                <a:lnTo>
                  <a:pt x="11315" y="10610"/>
                </a:lnTo>
                <a:lnTo>
                  <a:pt x="11632" y="10732"/>
                </a:lnTo>
                <a:lnTo>
                  <a:pt x="11802" y="10780"/>
                </a:lnTo>
                <a:lnTo>
                  <a:pt x="11656" y="10999"/>
                </a:lnTo>
                <a:lnTo>
                  <a:pt x="11510" y="10951"/>
                </a:lnTo>
                <a:lnTo>
                  <a:pt x="11364" y="10926"/>
                </a:lnTo>
                <a:lnTo>
                  <a:pt x="11072" y="10853"/>
                </a:lnTo>
                <a:lnTo>
                  <a:pt x="10950" y="10853"/>
                </a:lnTo>
                <a:lnTo>
                  <a:pt x="10804" y="10902"/>
                </a:lnTo>
                <a:lnTo>
                  <a:pt x="10780" y="10926"/>
                </a:lnTo>
                <a:lnTo>
                  <a:pt x="10756" y="10951"/>
                </a:lnTo>
                <a:lnTo>
                  <a:pt x="10756" y="10999"/>
                </a:lnTo>
                <a:lnTo>
                  <a:pt x="10780" y="11048"/>
                </a:lnTo>
                <a:lnTo>
                  <a:pt x="10902" y="11121"/>
                </a:lnTo>
                <a:lnTo>
                  <a:pt x="11023" y="11170"/>
                </a:lnTo>
                <a:lnTo>
                  <a:pt x="11267" y="11243"/>
                </a:lnTo>
                <a:lnTo>
                  <a:pt x="11461" y="11291"/>
                </a:lnTo>
                <a:lnTo>
                  <a:pt x="11242" y="11583"/>
                </a:lnTo>
                <a:lnTo>
                  <a:pt x="11072" y="11535"/>
                </a:lnTo>
                <a:lnTo>
                  <a:pt x="10877" y="11535"/>
                </a:lnTo>
                <a:lnTo>
                  <a:pt x="10683" y="11583"/>
                </a:lnTo>
                <a:lnTo>
                  <a:pt x="10658" y="11608"/>
                </a:lnTo>
                <a:lnTo>
                  <a:pt x="10683" y="11632"/>
                </a:lnTo>
                <a:lnTo>
                  <a:pt x="10829" y="11681"/>
                </a:lnTo>
                <a:lnTo>
                  <a:pt x="10975" y="11729"/>
                </a:lnTo>
                <a:lnTo>
                  <a:pt x="11096" y="11778"/>
                </a:lnTo>
                <a:lnTo>
                  <a:pt x="10877" y="12143"/>
                </a:lnTo>
                <a:lnTo>
                  <a:pt x="10829" y="12118"/>
                </a:lnTo>
                <a:lnTo>
                  <a:pt x="10658" y="12045"/>
                </a:lnTo>
                <a:lnTo>
                  <a:pt x="10561" y="11997"/>
                </a:lnTo>
                <a:lnTo>
                  <a:pt x="10464" y="11972"/>
                </a:lnTo>
                <a:lnTo>
                  <a:pt x="10439" y="11997"/>
                </a:lnTo>
                <a:lnTo>
                  <a:pt x="10439" y="12045"/>
                </a:lnTo>
                <a:lnTo>
                  <a:pt x="10488" y="12118"/>
                </a:lnTo>
                <a:lnTo>
                  <a:pt x="10585" y="12191"/>
                </a:lnTo>
                <a:lnTo>
                  <a:pt x="10756" y="12313"/>
                </a:lnTo>
                <a:lnTo>
                  <a:pt x="10561" y="12654"/>
                </a:lnTo>
                <a:lnTo>
                  <a:pt x="10415" y="12629"/>
                </a:lnTo>
                <a:lnTo>
                  <a:pt x="10172" y="12629"/>
                </a:lnTo>
                <a:lnTo>
                  <a:pt x="10026" y="12654"/>
                </a:lnTo>
                <a:lnTo>
                  <a:pt x="10026" y="12678"/>
                </a:lnTo>
                <a:lnTo>
                  <a:pt x="10026" y="12702"/>
                </a:lnTo>
                <a:lnTo>
                  <a:pt x="10245" y="12800"/>
                </a:lnTo>
                <a:lnTo>
                  <a:pt x="10439" y="12897"/>
                </a:lnTo>
                <a:lnTo>
                  <a:pt x="10196" y="13384"/>
                </a:lnTo>
                <a:lnTo>
                  <a:pt x="9880" y="13384"/>
                </a:lnTo>
                <a:lnTo>
                  <a:pt x="9904" y="13432"/>
                </a:lnTo>
                <a:lnTo>
                  <a:pt x="10147" y="13505"/>
                </a:lnTo>
                <a:lnTo>
                  <a:pt x="10074" y="13700"/>
                </a:lnTo>
                <a:lnTo>
                  <a:pt x="10026" y="13895"/>
                </a:lnTo>
                <a:lnTo>
                  <a:pt x="9953" y="14284"/>
                </a:lnTo>
                <a:lnTo>
                  <a:pt x="9880" y="14673"/>
                </a:lnTo>
                <a:lnTo>
                  <a:pt x="9807" y="15087"/>
                </a:lnTo>
                <a:lnTo>
                  <a:pt x="9101" y="15111"/>
                </a:lnTo>
                <a:lnTo>
                  <a:pt x="9247" y="14673"/>
                </a:lnTo>
                <a:lnTo>
                  <a:pt x="9344" y="14235"/>
                </a:lnTo>
                <a:lnTo>
                  <a:pt x="9539" y="13359"/>
                </a:lnTo>
                <a:lnTo>
                  <a:pt x="9734" y="12459"/>
                </a:lnTo>
                <a:lnTo>
                  <a:pt x="9855" y="12021"/>
                </a:lnTo>
                <a:lnTo>
                  <a:pt x="9977" y="11583"/>
                </a:lnTo>
                <a:lnTo>
                  <a:pt x="10269" y="10659"/>
                </a:lnTo>
                <a:lnTo>
                  <a:pt x="10537" y="9734"/>
                </a:lnTo>
                <a:lnTo>
                  <a:pt x="10658" y="9320"/>
                </a:lnTo>
                <a:lnTo>
                  <a:pt x="10756" y="8858"/>
                </a:lnTo>
                <a:lnTo>
                  <a:pt x="10780" y="8639"/>
                </a:lnTo>
                <a:lnTo>
                  <a:pt x="10780" y="8396"/>
                </a:lnTo>
                <a:lnTo>
                  <a:pt x="10756" y="8177"/>
                </a:lnTo>
                <a:lnTo>
                  <a:pt x="10707" y="7958"/>
                </a:lnTo>
                <a:lnTo>
                  <a:pt x="10683" y="7933"/>
                </a:lnTo>
                <a:lnTo>
                  <a:pt x="10634" y="7933"/>
                </a:lnTo>
                <a:lnTo>
                  <a:pt x="10610" y="7958"/>
                </a:lnTo>
                <a:lnTo>
                  <a:pt x="10537" y="8177"/>
                </a:lnTo>
                <a:lnTo>
                  <a:pt x="10464" y="8420"/>
                </a:lnTo>
                <a:lnTo>
                  <a:pt x="10366" y="8882"/>
                </a:lnTo>
                <a:lnTo>
                  <a:pt x="10293" y="9369"/>
                </a:lnTo>
                <a:lnTo>
                  <a:pt x="10172" y="9831"/>
                </a:lnTo>
                <a:lnTo>
                  <a:pt x="9904" y="10756"/>
                </a:lnTo>
                <a:lnTo>
                  <a:pt x="9588" y="11656"/>
                </a:lnTo>
                <a:lnTo>
                  <a:pt x="9466" y="12094"/>
                </a:lnTo>
                <a:lnTo>
                  <a:pt x="9369" y="12532"/>
                </a:lnTo>
                <a:lnTo>
                  <a:pt x="9174" y="13384"/>
                </a:lnTo>
                <a:lnTo>
                  <a:pt x="8979" y="14260"/>
                </a:lnTo>
                <a:lnTo>
                  <a:pt x="8858" y="14698"/>
                </a:lnTo>
                <a:lnTo>
                  <a:pt x="8736" y="15111"/>
                </a:lnTo>
                <a:lnTo>
                  <a:pt x="8128" y="15136"/>
                </a:lnTo>
                <a:lnTo>
                  <a:pt x="7519" y="15087"/>
                </a:lnTo>
                <a:lnTo>
                  <a:pt x="7179" y="15063"/>
                </a:lnTo>
                <a:lnTo>
                  <a:pt x="7154" y="15038"/>
                </a:lnTo>
                <a:lnTo>
                  <a:pt x="7081" y="14698"/>
                </a:lnTo>
                <a:lnTo>
                  <a:pt x="7033" y="14357"/>
                </a:lnTo>
                <a:lnTo>
                  <a:pt x="6935" y="13651"/>
                </a:lnTo>
                <a:lnTo>
                  <a:pt x="6765" y="12605"/>
                </a:lnTo>
                <a:lnTo>
                  <a:pt x="6570" y="11583"/>
                </a:lnTo>
                <a:lnTo>
                  <a:pt x="6230" y="9880"/>
                </a:lnTo>
                <a:lnTo>
                  <a:pt x="6060" y="9028"/>
                </a:lnTo>
                <a:lnTo>
                  <a:pt x="5841" y="8177"/>
                </a:lnTo>
                <a:lnTo>
                  <a:pt x="5816" y="8152"/>
                </a:lnTo>
                <a:lnTo>
                  <a:pt x="5768" y="8128"/>
                </a:lnTo>
                <a:lnTo>
                  <a:pt x="5743" y="8128"/>
                </a:lnTo>
                <a:lnTo>
                  <a:pt x="5695" y="8152"/>
                </a:lnTo>
                <a:lnTo>
                  <a:pt x="5646" y="8298"/>
                </a:lnTo>
                <a:lnTo>
                  <a:pt x="5646" y="8420"/>
                </a:lnTo>
                <a:lnTo>
                  <a:pt x="5646" y="8542"/>
                </a:lnTo>
                <a:lnTo>
                  <a:pt x="5646" y="8663"/>
                </a:lnTo>
                <a:lnTo>
                  <a:pt x="5719" y="8931"/>
                </a:lnTo>
                <a:lnTo>
                  <a:pt x="5768" y="9199"/>
                </a:lnTo>
                <a:lnTo>
                  <a:pt x="5865" y="9734"/>
                </a:lnTo>
                <a:lnTo>
                  <a:pt x="5962" y="10245"/>
                </a:lnTo>
                <a:lnTo>
                  <a:pt x="6035" y="10780"/>
                </a:lnTo>
                <a:lnTo>
                  <a:pt x="6133" y="11316"/>
                </a:lnTo>
                <a:lnTo>
                  <a:pt x="6327" y="12337"/>
                </a:lnTo>
                <a:lnTo>
                  <a:pt x="6522" y="13384"/>
                </a:lnTo>
                <a:lnTo>
                  <a:pt x="6570" y="13773"/>
                </a:lnTo>
                <a:lnTo>
                  <a:pt x="6619" y="14211"/>
                </a:lnTo>
                <a:lnTo>
                  <a:pt x="6668" y="14625"/>
                </a:lnTo>
                <a:lnTo>
                  <a:pt x="6716" y="14819"/>
                </a:lnTo>
                <a:lnTo>
                  <a:pt x="6765" y="15014"/>
                </a:lnTo>
                <a:lnTo>
                  <a:pt x="6497" y="15038"/>
                </a:lnTo>
                <a:lnTo>
                  <a:pt x="6473" y="14625"/>
                </a:lnTo>
                <a:lnTo>
                  <a:pt x="6400" y="14235"/>
                </a:lnTo>
                <a:lnTo>
                  <a:pt x="6279" y="13846"/>
                </a:lnTo>
                <a:lnTo>
                  <a:pt x="6133" y="13481"/>
                </a:lnTo>
                <a:lnTo>
                  <a:pt x="5938" y="13116"/>
                </a:lnTo>
                <a:lnTo>
                  <a:pt x="5743" y="12775"/>
                </a:lnTo>
                <a:lnTo>
                  <a:pt x="5281" y="12070"/>
                </a:lnTo>
                <a:lnTo>
                  <a:pt x="4746" y="11267"/>
                </a:lnTo>
                <a:lnTo>
                  <a:pt x="4210" y="10415"/>
                </a:lnTo>
                <a:lnTo>
                  <a:pt x="3967" y="9977"/>
                </a:lnTo>
                <a:lnTo>
                  <a:pt x="3724" y="9539"/>
                </a:lnTo>
                <a:lnTo>
                  <a:pt x="3529" y="9077"/>
                </a:lnTo>
                <a:lnTo>
                  <a:pt x="3359" y="8615"/>
                </a:lnTo>
                <a:lnTo>
                  <a:pt x="3286" y="8396"/>
                </a:lnTo>
                <a:lnTo>
                  <a:pt x="3261" y="8152"/>
                </a:lnTo>
                <a:lnTo>
                  <a:pt x="3237" y="7909"/>
                </a:lnTo>
                <a:lnTo>
                  <a:pt x="3237" y="7666"/>
                </a:lnTo>
                <a:lnTo>
                  <a:pt x="3261" y="7155"/>
                </a:lnTo>
                <a:lnTo>
                  <a:pt x="3310" y="6668"/>
                </a:lnTo>
                <a:lnTo>
                  <a:pt x="3334" y="6376"/>
                </a:lnTo>
                <a:lnTo>
                  <a:pt x="3407" y="6108"/>
                </a:lnTo>
                <a:lnTo>
                  <a:pt x="3480" y="5841"/>
                </a:lnTo>
                <a:lnTo>
                  <a:pt x="3578" y="5597"/>
                </a:lnTo>
                <a:lnTo>
                  <a:pt x="3699" y="5354"/>
                </a:lnTo>
                <a:lnTo>
                  <a:pt x="3845" y="5111"/>
                </a:lnTo>
                <a:lnTo>
                  <a:pt x="4016" y="4892"/>
                </a:lnTo>
                <a:lnTo>
                  <a:pt x="4186" y="4673"/>
                </a:lnTo>
                <a:lnTo>
                  <a:pt x="4648" y="4162"/>
                </a:lnTo>
                <a:lnTo>
                  <a:pt x="5062" y="3748"/>
                </a:lnTo>
                <a:lnTo>
                  <a:pt x="5403" y="3432"/>
                </a:lnTo>
                <a:lnTo>
                  <a:pt x="5743" y="3189"/>
                </a:lnTo>
                <a:lnTo>
                  <a:pt x="6060" y="3018"/>
                </a:lnTo>
                <a:lnTo>
                  <a:pt x="6352" y="2872"/>
                </a:lnTo>
                <a:lnTo>
                  <a:pt x="6668" y="2775"/>
                </a:lnTo>
                <a:lnTo>
                  <a:pt x="6984" y="2702"/>
                </a:lnTo>
                <a:lnTo>
                  <a:pt x="7276" y="2653"/>
                </a:lnTo>
                <a:lnTo>
                  <a:pt x="7568" y="2629"/>
                </a:lnTo>
                <a:lnTo>
                  <a:pt x="7860" y="2605"/>
                </a:lnTo>
                <a:close/>
                <a:moveTo>
                  <a:pt x="6716" y="15525"/>
                </a:moveTo>
                <a:lnTo>
                  <a:pt x="6619" y="15720"/>
                </a:lnTo>
                <a:lnTo>
                  <a:pt x="6352" y="16158"/>
                </a:lnTo>
                <a:lnTo>
                  <a:pt x="6279" y="16109"/>
                </a:lnTo>
                <a:lnTo>
                  <a:pt x="6230" y="16060"/>
                </a:lnTo>
                <a:lnTo>
                  <a:pt x="6206" y="15963"/>
                </a:lnTo>
                <a:lnTo>
                  <a:pt x="6206" y="15866"/>
                </a:lnTo>
                <a:lnTo>
                  <a:pt x="6206" y="15768"/>
                </a:lnTo>
                <a:lnTo>
                  <a:pt x="6230" y="15695"/>
                </a:lnTo>
                <a:lnTo>
                  <a:pt x="6279" y="15598"/>
                </a:lnTo>
                <a:lnTo>
                  <a:pt x="6327" y="15549"/>
                </a:lnTo>
                <a:lnTo>
                  <a:pt x="6595" y="15525"/>
                </a:lnTo>
                <a:close/>
                <a:moveTo>
                  <a:pt x="6887" y="15525"/>
                </a:moveTo>
                <a:lnTo>
                  <a:pt x="7276" y="15549"/>
                </a:lnTo>
                <a:lnTo>
                  <a:pt x="7641" y="15598"/>
                </a:lnTo>
                <a:lnTo>
                  <a:pt x="8225" y="15647"/>
                </a:lnTo>
                <a:lnTo>
                  <a:pt x="8809" y="15671"/>
                </a:lnTo>
                <a:lnTo>
                  <a:pt x="8541" y="15963"/>
                </a:lnTo>
                <a:lnTo>
                  <a:pt x="8298" y="16255"/>
                </a:lnTo>
                <a:lnTo>
                  <a:pt x="7909" y="16231"/>
                </a:lnTo>
                <a:lnTo>
                  <a:pt x="8249" y="15744"/>
                </a:lnTo>
                <a:lnTo>
                  <a:pt x="8249" y="15720"/>
                </a:lnTo>
                <a:lnTo>
                  <a:pt x="8225" y="15695"/>
                </a:lnTo>
                <a:lnTo>
                  <a:pt x="8201" y="15671"/>
                </a:lnTo>
                <a:lnTo>
                  <a:pt x="8176" y="15695"/>
                </a:lnTo>
                <a:lnTo>
                  <a:pt x="7690" y="16231"/>
                </a:lnTo>
                <a:lnTo>
                  <a:pt x="7179" y="16182"/>
                </a:lnTo>
                <a:lnTo>
                  <a:pt x="7325" y="15939"/>
                </a:lnTo>
                <a:lnTo>
                  <a:pt x="7471" y="15671"/>
                </a:lnTo>
                <a:lnTo>
                  <a:pt x="7471" y="15647"/>
                </a:lnTo>
                <a:lnTo>
                  <a:pt x="7446" y="15622"/>
                </a:lnTo>
                <a:lnTo>
                  <a:pt x="7422" y="15647"/>
                </a:lnTo>
                <a:lnTo>
                  <a:pt x="7203" y="15890"/>
                </a:lnTo>
                <a:lnTo>
                  <a:pt x="6935" y="16182"/>
                </a:lnTo>
                <a:lnTo>
                  <a:pt x="6741" y="16206"/>
                </a:lnTo>
                <a:lnTo>
                  <a:pt x="6570" y="16255"/>
                </a:lnTo>
                <a:lnTo>
                  <a:pt x="6668" y="16060"/>
                </a:lnTo>
                <a:lnTo>
                  <a:pt x="6814" y="15817"/>
                </a:lnTo>
                <a:lnTo>
                  <a:pt x="6862" y="15671"/>
                </a:lnTo>
                <a:lnTo>
                  <a:pt x="6887" y="15525"/>
                </a:lnTo>
                <a:close/>
                <a:moveTo>
                  <a:pt x="9661" y="15622"/>
                </a:moveTo>
                <a:lnTo>
                  <a:pt x="9734" y="15671"/>
                </a:lnTo>
                <a:lnTo>
                  <a:pt x="9807" y="15695"/>
                </a:lnTo>
                <a:lnTo>
                  <a:pt x="9953" y="15695"/>
                </a:lnTo>
                <a:lnTo>
                  <a:pt x="9782" y="15793"/>
                </a:lnTo>
                <a:lnTo>
                  <a:pt x="9661" y="15939"/>
                </a:lnTo>
                <a:lnTo>
                  <a:pt x="9539" y="16085"/>
                </a:lnTo>
                <a:lnTo>
                  <a:pt x="9417" y="16279"/>
                </a:lnTo>
                <a:lnTo>
                  <a:pt x="9271" y="16279"/>
                </a:lnTo>
                <a:lnTo>
                  <a:pt x="9612" y="15817"/>
                </a:lnTo>
                <a:lnTo>
                  <a:pt x="9612" y="15793"/>
                </a:lnTo>
                <a:lnTo>
                  <a:pt x="9612" y="15768"/>
                </a:lnTo>
                <a:lnTo>
                  <a:pt x="9563" y="15768"/>
                </a:lnTo>
                <a:lnTo>
                  <a:pt x="9320" y="16012"/>
                </a:lnTo>
                <a:lnTo>
                  <a:pt x="9077" y="16255"/>
                </a:lnTo>
                <a:lnTo>
                  <a:pt x="8517" y="16255"/>
                </a:lnTo>
                <a:lnTo>
                  <a:pt x="8882" y="15720"/>
                </a:lnTo>
                <a:lnTo>
                  <a:pt x="8906" y="15695"/>
                </a:lnTo>
                <a:lnTo>
                  <a:pt x="8882" y="15671"/>
                </a:lnTo>
                <a:lnTo>
                  <a:pt x="9271" y="15671"/>
                </a:lnTo>
                <a:lnTo>
                  <a:pt x="9661" y="15622"/>
                </a:lnTo>
                <a:close/>
                <a:moveTo>
                  <a:pt x="10074" y="15768"/>
                </a:moveTo>
                <a:lnTo>
                  <a:pt x="10074" y="15841"/>
                </a:lnTo>
                <a:lnTo>
                  <a:pt x="10099" y="15939"/>
                </a:lnTo>
                <a:lnTo>
                  <a:pt x="10074" y="16060"/>
                </a:lnTo>
                <a:lnTo>
                  <a:pt x="10050" y="16182"/>
                </a:lnTo>
                <a:lnTo>
                  <a:pt x="9977" y="16304"/>
                </a:lnTo>
                <a:lnTo>
                  <a:pt x="9758" y="16279"/>
                </a:lnTo>
                <a:lnTo>
                  <a:pt x="9880" y="16012"/>
                </a:lnTo>
                <a:lnTo>
                  <a:pt x="9977" y="15890"/>
                </a:lnTo>
                <a:lnTo>
                  <a:pt x="10074" y="15768"/>
                </a:lnTo>
                <a:close/>
                <a:moveTo>
                  <a:pt x="6522" y="16571"/>
                </a:moveTo>
                <a:lnTo>
                  <a:pt x="6595" y="16620"/>
                </a:lnTo>
                <a:lnTo>
                  <a:pt x="6424" y="16888"/>
                </a:lnTo>
                <a:lnTo>
                  <a:pt x="6376" y="17034"/>
                </a:lnTo>
                <a:lnTo>
                  <a:pt x="6327" y="17180"/>
                </a:lnTo>
                <a:lnTo>
                  <a:pt x="6254" y="17082"/>
                </a:lnTo>
                <a:lnTo>
                  <a:pt x="6230" y="16985"/>
                </a:lnTo>
                <a:lnTo>
                  <a:pt x="6206" y="16912"/>
                </a:lnTo>
                <a:lnTo>
                  <a:pt x="6230" y="16815"/>
                </a:lnTo>
                <a:lnTo>
                  <a:pt x="6254" y="16839"/>
                </a:lnTo>
                <a:lnTo>
                  <a:pt x="6303" y="16839"/>
                </a:lnTo>
                <a:lnTo>
                  <a:pt x="6352" y="16815"/>
                </a:lnTo>
                <a:lnTo>
                  <a:pt x="6376" y="16766"/>
                </a:lnTo>
                <a:lnTo>
                  <a:pt x="6424" y="16596"/>
                </a:lnTo>
                <a:lnTo>
                  <a:pt x="6449" y="16596"/>
                </a:lnTo>
                <a:lnTo>
                  <a:pt x="6522" y="16571"/>
                </a:lnTo>
                <a:close/>
                <a:moveTo>
                  <a:pt x="7884" y="16693"/>
                </a:moveTo>
                <a:lnTo>
                  <a:pt x="7957" y="16717"/>
                </a:lnTo>
                <a:lnTo>
                  <a:pt x="7787" y="16985"/>
                </a:lnTo>
                <a:lnTo>
                  <a:pt x="7617" y="17253"/>
                </a:lnTo>
                <a:lnTo>
                  <a:pt x="7592" y="17326"/>
                </a:lnTo>
                <a:lnTo>
                  <a:pt x="7300" y="17326"/>
                </a:lnTo>
                <a:lnTo>
                  <a:pt x="7398" y="17107"/>
                </a:lnTo>
                <a:lnTo>
                  <a:pt x="7519" y="16888"/>
                </a:lnTo>
                <a:lnTo>
                  <a:pt x="7617" y="16717"/>
                </a:lnTo>
                <a:lnTo>
                  <a:pt x="7884" y="16693"/>
                </a:lnTo>
                <a:close/>
                <a:moveTo>
                  <a:pt x="8225" y="16717"/>
                </a:moveTo>
                <a:lnTo>
                  <a:pt x="8736" y="16742"/>
                </a:lnTo>
                <a:lnTo>
                  <a:pt x="8541" y="17034"/>
                </a:lnTo>
                <a:lnTo>
                  <a:pt x="8371" y="17326"/>
                </a:lnTo>
                <a:lnTo>
                  <a:pt x="7909" y="17326"/>
                </a:lnTo>
                <a:lnTo>
                  <a:pt x="7933" y="17277"/>
                </a:lnTo>
                <a:lnTo>
                  <a:pt x="8225" y="16717"/>
                </a:lnTo>
                <a:close/>
                <a:moveTo>
                  <a:pt x="9223" y="16742"/>
                </a:moveTo>
                <a:lnTo>
                  <a:pt x="8979" y="17350"/>
                </a:lnTo>
                <a:lnTo>
                  <a:pt x="8663" y="17350"/>
                </a:lnTo>
                <a:lnTo>
                  <a:pt x="8979" y="16742"/>
                </a:lnTo>
                <a:close/>
                <a:moveTo>
                  <a:pt x="9928" y="16742"/>
                </a:moveTo>
                <a:lnTo>
                  <a:pt x="9661" y="17253"/>
                </a:lnTo>
                <a:lnTo>
                  <a:pt x="9612" y="17350"/>
                </a:lnTo>
                <a:lnTo>
                  <a:pt x="9320" y="17350"/>
                </a:lnTo>
                <a:lnTo>
                  <a:pt x="9563" y="16742"/>
                </a:lnTo>
                <a:close/>
                <a:moveTo>
                  <a:pt x="10147" y="16839"/>
                </a:moveTo>
                <a:lnTo>
                  <a:pt x="10220" y="16961"/>
                </a:lnTo>
                <a:lnTo>
                  <a:pt x="10245" y="17107"/>
                </a:lnTo>
                <a:lnTo>
                  <a:pt x="10220" y="17228"/>
                </a:lnTo>
                <a:lnTo>
                  <a:pt x="10147" y="17350"/>
                </a:lnTo>
                <a:lnTo>
                  <a:pt x="9928" y="17350"/>
                </a:lnTo>
                <a:lnTo>
                  <a:pt x="9953" y="17277"/>
                </a:lnTo>
                <a:lnTo>
                  <a:pt x="10050" y="17082"/>
                </a:lnTo>
                <a:lnTo>
                  <a:pt x="10147" y="16839"/>
                </a:lnTo>
                <a:close/>
                <a:moveTo>
                  <a:pt x="6862" y="16693"/>
                </a:moveTo>
                <a:lnTo>
                  <a:pt x="7081" y="16717"/>
                </a:lnTo>
                <a:lnTo>
                  <a:pt x="7300" y="16717"/>
                </a:lnTo>
                <a:lnTo>
                  <a:pt x="7106" y="17009"/>
                </a:lnTo>
                <a:lnTo>
                  <a:pt x="6935" y="17326"/>
                </a:lnTo>
                <a:lnTo>
                  <a:pt x="6741" y="17350"/>
                </a:lnTo>
                <a:lnTo>
                  <a:pt x="6570" y="17399"/>
                </a:lnTo>
                <a:lnTo>
                  <a:pt x="6619" y="17204"/>
                </a:lnTo>
                <a:lnTo>
                  <a:pt x="6692" y="17034"/>
                </a:lnTo>
                <a:lnTo>
                  <a:pt x="6862" y="16693"/>
                </a:lnTo>
                <a:close/>
                <a:moveTo>
                  <a:pt x="6473" y="17618"/>
                </a:moveTo>
                <a:lnTo>
                  <a:pt x="6643" y="17691"/>
                </a:lnTo>
                <a:lnTo>
                  <a:pt x="6814" y="17715"/>
                </a:lnTo>
                <a:lnTo>
                  <a:pt x="6789" y="17910"/>
                </a:lnTo>
                <a:lnTo>
                  <a:pt x="6765" y="18080"/>
                </a:lnTo>
                <a:lnTo>
                  <a:pt x="6643" y="17983"/>
                </a:lnTo>
                <a:lnTo>
                  <a:pt x="6546" y="17861"/>
                </a:lnTo>
                <a:lnTo>
                  <a:pt x="6352" y="17642"/>
                </a:lnTo>
                <a:lnTo>
                  <a:pt x="6376" y="17618"/>
                </a:lnTo>
                <a:lnTo>
                  <a:pt x="6424" y="17642"/>
                </a:lnTo>
                <a:lnTo>
                  <a:pt x="6473" y="17618"/>
                </a:lnTo>
                <a:close/>
                <a:moveTo>
                  <a:pt x="7398" y="17739"/>
                </a:moveTo>
                <a:lnTo>
                  <a:pt x="7300" y="18031"/>
                </a:lnTo>
                <a:lnTo>
                  <a:pt x="7252" y="18177"/>
                </a:lnTo>
                <a:lnTo>
                  <a:pt x="7252" y="18299"/>
                </a:lnTo>
                <a:lnTo>
                  <a:pt x="7008" y="18202"/>
                </a:lnTo>
                <a:lnTo>
                  <a:pt x="7154" y="17739"/>
                </a:lnTo>
                <a:close/>
                <a:moveTo>
                  <a:pt x="8833" y="17715"/>
                </a:moveTo>
                <a:lnTo>
                  <a:pt x="8785" y="17837"/>
                </a:lnTo>
                <a:lnTo>
                  <a:pt x="8736" y="17983"/>
                </a:lnTo>
                <a:lnTo>
                  <a:pt x="8712" y="18104"/>
                </a:lnTo>
                <a:lnTo>
                  <a:pt x="8736" y="18153"/>
                </a:lnTo>
                <a:lnTo>
                  <a:pt x="8736" y="18202"/>
                </a:lnTo>
                <a:lnTo>
                  <a:pt x="8809" y="18250"/>
                </a:lnTo>
                <a:lnTo>
                  <a:pt x="8882" y="18250"/>
                </a:lnTo>
                <a:lnTo>
                  <a:pt x="8931" y="18226"/>
                </a:lnTo>
                <a:lnTo>
                  <a:pt x="9004" y="18153"/>
                </a:lnTo>
                <a:lnTo>
                  <a:pt x="9125" y="17958"/>
                </a:lnTo>
                <a:lnTo>
                  <a:pt x="9198" y="17739"/>
                </a:lnTo>
                <a:lnTo>
                  <a:pt x="9393" y="17739"/>
                </a:lnTo>
                <a:lnTo>
                  <a:pt x="9369" y="17861"/>
                </a:lnTo>
                <a:lnTo>
                  <a:pt x="9369" y="18007"/>
                </a:lnTo>
                <a:lnTo>
                  <a:pt x="9125" y="18153"/>
                </a:lnTo>
                <a:lnTo>
                  <a:pt x="8833" y="18275"/>
                </a:lnTo>
                <a:lnTo>
                  <a:pt x="8566" y="18372"/>
                </a:lnTo>
                <a:lnTo>
                  <a:pt x="8249" y="18421"/>
                </a:lnTo>
                <a:lnTo>
                  <a:pt x="8274" y="18275"/>
                </a:lnTo>
                <a:lnTo>
                  <a:pt x="8371" y="17983"/>
                </a:lnTo>
                <a:lnTo>
                  <a:pt x="8468" y="17715"/>
                </a:lnTo>
                <a:close/>
                <a:moveTo>
                  <a:pt x="8176" y="17715"/>
                </a:moveTo>
                <a:lnTo>
                  <a:pt x="8030" y="18056"/>
                </a:lnTo>
                <a:lnTo>
                  <a:pt x="7957" y="18250"/>
                </a:lnTo>
                <a:lnTo>
                  <a:pt x="7933" y="18445"/>
                </a:lnTo>
                <a:lnTo>
                  <a:pt x="7738" y="18421"/>
                </a:lnTo>
                <a:lnTo>
                  <a:pt x="7568" y="18396"/>
                </a:lnTo>
                <a:lnTo>
                  <a:pt x="7568" y="18226"/>
                </a:lnTo>
                <a:lnTo>
                  <a:pt x="7641" y="17983"/>
                </a:lnTo>
                <a:lnTo>
                  <a:pt x="7738" y="17715"/>
                </a:lnTo>
                <a:close/>
                <a:moveTo>
                  <a:pt x="8128" y="2094"/>
                </a:moveTo>
                <a:lnTo>
                  <a:pt x="7714" y="2142"/>
                </a:lnTo>
                <a:lnTo>
                  <a:pt x="7325" y="2191"/>
                </a:lnTo>
                <a:lnTo>
                  <a:pt x="6935" y="2264"/>
                </a:lnTo>
                <a:lnTo>
                  <a:pt x="6546" y="2386"/>
                </a:lnTo>
                <a:lnTo>
                  <a:pt x="6181" y="2507"/>
                </a:lnTo>
                <a:lnTo>
                  <a:pt x="5841" y="2653"/>
                </a:lnTo>
                <a:lnTo>
                  <a:pt x="5500" y="2824"/>
                </a:lnTo>
                <a:lnTo>
                  <a:pt x="5184" y="3018"/>
                </a:lnTo>
                <a:lnTo>
                  <a:pt x="4892" y="3237"/>
                </a:lnTo>
                <a:lnTo>
                  <a:pt x="4551" y="3554"/>
                </a:lnTo>
                <a:lnTo>
                  <a:pt x="4210" y="3918"/>
                </a:lnTo>
                <a:lnTo>
                  <a:pt x="3918" y="4332"/>
                </a:lnTo>
                <a:lnTo>
                  <a:pt x="3626" y="4746"/>
                </a:lnTo>
                <a:lnTo>
                  <a:pt x="3383" y="5159"/>
                </a:lnTo>
                <a:lnTo>
                  <a:pt x="3164" y="5549"/>
                </a:lnTo>
                <a:lnTo>
                  <a:pt x="3018" y="5889"/>
                </a:lnTo>
                <a:lnTo>
                  <a:pt x="2921" y="6157"/>
                </a:lnTo>
                <a:lnTo>
                  <a:pt x="2823" y="6595"/>
                </a:lnTo>
                <a:lnTo>
                  <a:pt x="2775" y="7057"/>
                </a:lnTo>
                <a:lnTo>
                  <a:pt x="2750" y="7495"/>
                </a:lnTo>
                <a:lnTo>
                  <a:pt x="2775" y="7958"/>
                </a:lnTo>
                <a:lnTo>
                  <a:pt x="2823" y="8396"/>
                </a:lnTo>
                <a:lnTo>
                  <a:pt x="2921" y="8834"/>
                </a:lnTo>
                <a:lnTo>
                  <a:pt x="3067" y="9272"/>
                </a:lnTo>
                <a:lnTo>
                  <a:pt x="3237" y="9685"/>
                </a:lnTo>
                <a:lnTo>
                  <a:pt x="3602" y="10367"/>
                </a:lnTo>
                <a:lnTo>
                  <a:pt x="3991" y="11024"/>
                </a:lnTo>
                <a:lnTo>
                  <a:pt x="4843" y="12337"/>
                </a:lnTo>
                <a:lnTo>
                  <a:pt x="5281" y="13019"/>
                </a:lnTo>
                <a:lnTo>
                  <a:pt x="5476" y="13384"/>
                </a:lnTo>
                <a:lnTo>
                  <a:pt x="5646" y="13724"/>
                </a:lnTo>
                <a:lnTo>
                  <a:pt x="5792" y="14089"/>
                </a:lnTo>
                <a:lnTo>
                  <a:pt x="5914" y="14454"/>
                </a:lnTo>
                <a:lnTo>
                  <a:pt x="5987" y="14844"/>
                </a:lnTo>
                <a:lnTo>
                  <a:pt x="5987" y="15282"/>
                </a:lnTo>
                <a:lnTo>
                  <a:pt x="5962" y="15379"/>
                </a:lnTo>
                <a:lnTo>
                  <a:pt x="5962" y="15428"/>
                </a:lnTo>
                <a:lnTo>
                  <a:pt x="5889" y="15525"/>
                </a:lnTo>
                <a:lnTo>
                  <a:pt x="5841" y="15647"/>
                </a:lnTo>
                <a:lnTo>
                  <a:pt x="5816" y="15768"/>
                </a:lnTo>
                <a:lnTo>
                  <a:pt x="5792" y="15914"/>
                </a:lnTo>
                <a:lnTo>
                  <a:pt x="5816" y="16036"/>
                </a:lnTo>
                <a:lnTo>
                  <a:pt x="5841" y="16158"/>
                </a:lnTo>
                <a:lnTo>
                  <a:pt x="5889" y="16279"/>
                </a:lnTo>
                <a:lnTo>
                  <a:pt x="5962" y="16377"/>
                </a:lnTo>
                <a:lnTo>
                  <a:pt x="5865" y="16474"/>
                </a:lnTo>
                <a:lnTo>
                  <a:pt x="5792" y="16620"/>
                </a:lnTo>
                <a:lnTo>
                  <a:pt x="5768" y="16766"/>
                </a:lnTo>
                <a:lnTo>
                  <a:pt x="5768" y="16912"/>
                </a:lnTo>
                <a:lnTo>
                  <a:pt x="5768" y="17058"/>
                </a:lnTo>
                <a:lnTo>
                  <a:pt x="5816" y="17204"/>
                </a:lnTo>
                <a:lnTo>
                  <a:pt x="5889" y="17350"/>
                </a:lnTo>
                <a:lnTo>
                  <a:pt x="5987" y="17472"/>
                </a:lnTo>
                <a:lnTo>
                  <a:pt x="5962" y="17496"/>
                </a:lnTo>
                <a:lnTo>
                  <a:pt x="5914" y="17618"/>
                </a:lnTo>
                <a:lnTo>
                  <a:pt x="5914" y="17715"/>
                </a:lnTo>
                <a:lnTo>
                  <a:pt x="5938" y="17837"/>
                </a:lnTo>
                <a:lnTo>
                  <a:pt x="5987" y="17934"/>
                </a:lnTo>
                <a:lnTo>
                  <a:pt x="6133" y="18129"/>
                </a:lnTo>
                <a:lnTo>
                  <a:pt x="6303" y="18299"/>
                </a:lnTo>
                <a:lnTo>
                  <a:pt x="6424" y="18421"/>
                </a:lnTo>
                <a:lnTo>
                  <a:pt x="6570" y="18518"/>
                </a:lnTo>
                <a:lnTo>
                  <a:pt x="6862" y="18688"/>
                </a:lnTo>
                <a:lnTo>
                  <a:pt x="7179" y="18810"/>
                </a:lnTo>
                <a:lnTo>
                  <a:pt x="7495" y="18859"/>
                </a:lnTo>
                <a:lnTo>
                  <a:pt x="7738" y="18883"/>
                </a:lnTo>
                <a:lnTo>
                  <a:pt x="7982" y="18883"/>
                </a:lnTo>
                <a:lnTo>
                  <a:pt x="8030" y="18956"/>
                </a:lnTo>
                <a:lnTo>
                  <a:pt x="8079" y="18980"/>
                </a:lnTo>
                <a:lnTo>
                  <a:pt x="8128" y="18980"/>
                </a:lnTo>
                <a:lnTo>
                  <a:pt x="8176" y="18956"/>
                </a:lnTo>
                <a:lnTo>
                  <a:pt x="8201" y="18907"/>
                </a:lnTo>
                <a:lnTo>
                  <a:pt x="8201" y="18883"/>
                </a:lnTo>
                <a:lnTo>
                  <a:pt x="8493" y="18834"/>
                </a:lnTo>
                <a:lnTo>
                  <a:pt x="8785" y="18761"/>
                </a:lnTo>
                <a:lnTo>
                  <a:pt x="9052" y="18664"/>
                </a:lnTo>
                <a:lnTo>
                  <a:pt x="9320" y="18542"/>
                </a:lnTo>
                <a:lnTo>
                  <a:pt x="9563" y="18396"/>
                </a:lnTo>
                <a:lnTo>
                  <a:pt x="9807" y="18226"/>
                </a:lnTo>
                <a:lnTo>
                  <a:pt x="10050" y="18056"/>
                </a:lnTo>
                <a:lnTo>
                  <a:pt x="10269" y="17837"/>
                </a:lnTo>
                <a:lnTo>
                  <a:pt x="10318" y="17764"/>
                </a:lnTo>
                <a:lnTo>
                  <a:pt x="10342" y="17691"/>
                </a:lnTo>
                <a:lnTo>
                  <a:pt x="10464" y="17593"/>
                </a:lnTo>
                <a:lnTo>
                  <a:pt x="10537" y="17447"/>
                </a:lnTo>
                <a:lnTo>
                  <a:pt x="10585" y="17301"/>
                </a:lnTo>
                <a:lnTo>
                  <a:pt x="10634" y="17107"/>
                </a:lnTo>
                <a:lnTo>
                  <a:pt x="10634" y="16936"/>
                </a:lnTo>
                <a:lnTo>
                  <a:pt x="10585" y="16742"/>
                </a:lnTo>
                <a:lnTo>
                  <a:pt x="10512" y="16596"/>
                </a:lnTo>
                <a:lnTo>
                  <a:pt x="10391" y="16474"/>
                </a:lnTo>
                <a:lnTo>
                  <a:pt x="10488" y="16255"/>
                </a:lnTo>
                <a:lnTo>
                  <a:pt x="10537" y="16036"/>
                </a:lnTo>
                <a:lnTo>
                  <a:pt x="10537" y="15817"/>
                </a:lnTo>
                <a:lnTo>
                  <a:pt x="10488" y="15574"/>
                </a:lnTo>
                <a:lnTo>
                  <a:pt x="10415" y="15476"/>
                </a:lnTo>
                <a:lnTo>
                  <a:pt x="10342" y="15379"/>
                </a:lnTo>
                <a:lnTo>
                  <a:pt x="10342" y="15306"/>
                </a:lnTo>
                <a:lnTo>
                  <a:pt x="10415" y="14965"/>
                </a:lnTo>
                <a:lnTo>
                  <a:pt x="10464" y="14625"/>
                </a:lnTo>
                <a:lnTo>
                  <a:pt x="10512" y="14284"/>
                </a:lnTo>
                <a:lnTo>
                  <a:pt x="10585" y="13943"/>
                </a:lnTo>
                <a:lnTo>
                  <a:pt x="10658" y="13700"/>
                </a:lnTo>
                <a:lnTo>
                  <a:pt x="10756" y="13457"/>
                </a:lnTo>
                <a:lnTo>
                  <a:pt x="10999" y="12994"/>
                </a:lnTo>
                <a:lnTo>
                  <a:pt x="11023" y="12970"/>
                </a:lnTo>
                <a:lnTo>
                  <a:pt x="11023" y="12946"/>
                </a:lnTo>
                <a:lnTo>
                  <a:pt x="11340" y="12459"/>
                </a:lnTo>
                <a:lnTo>
                  <a:pt x="11632" y="11972"/>
                </a:lnTo>
                <a:lnTo>
                  <a:pt x="12191" y="11194"/>
                </a:lnTo>
                <a:lnTo>
                  <a:pt x="12483" y="10780"/>
                </a:lnTo>
                <a:lnTo>
                  <a:pt x="12751" y="10367"/>
                </a:lnTo>
                <a:lnTo>
                  <a:pt x="12994" y="9953"/>
                </a:lnTo>
                <a:lnTo>
                  <a:pt x="13213" y="9515"/>
                </a:lnTo>
                <a:lnTo>
                  <a:pt x="13384" y="9053"/>
                </a:lnTo>
                <a:lnTo>
                  <a:pt x="13457" y="8809"/>
                </a:lnTo>
                <a:lnTo>
                  <a:pt x="13505" y="8590"/>
                </a:lnTo>
                <a:lnTo>
                  <a:pt x="13554" y="8152"/>
                </a:lnTo>
                <a:lnTo>
                  <a:pt x="13554" y="7714"/>
                </a:lnTo>
                <a:lnTo>
                  <a:pt x="13505" y="7276"/>
                </a:lnTo>
                <a:lnTo>
                  <a:pt x="13432" y="6838"/>
                </a:lnTo>
                <a:lnTo>
                  <a:pt x="13335" y="6400"/>
                </a:lnTo>
                <a:lnTo>
                  <a:pt x="13213" y="5962"/>
                </a:lnTo>
                <a:lnTo>
                  <a:pt x="12946" y="5135"/>
                </a:lnTo>
                <a:lnTo>
                  <a:pt x="12800" y="4770"/>
                </a:lnTo>
                <a:lnTo>
                  <a:pt x="12605" y="4429"/>
                </a:lnTo>
                <a:lnTo>
                  <a:pt x="12386" y="4113"/>
                </a:lnTo>
                <a:lnTo>
                  <a:pt x="12143" y="3797"/>
                </a:lnTo>
                <a:lnTo>
                  <a:pt x="12143" y="3773"/>
                </a:lnTo>
                <a:lnTo>
                  <a:pt x="12094" y="3675"/>
                </a:lnTo>
                <a:lnTo>
                  <a:pt x="12021" y="3602"/>
                </a:lnTo>
                <a:lnTo>
                  <a:pt x="11948" y="3554"/>
                </a:lnTo>
                <a:lnTo>
                  <a:pt x="11851" y="3505"/>
                </a:lnTo>
                <a:lnTo>
                  <a:pt x="11607" y="3286"/>
                </a:lnTo>
                <a:lnTo>
                  <a:pt x="11340" y="3091"/>
                </a:lnTo>
                <a:lnTo>
                  <a:pt x="11072" y="2897"/>
                </a:lnTo>
                <a:lnTo>
                  <a:pt x="10804" y="2726"/>
                </a:lnTo>
                <a:lnTo>
                  <a:pt x="10464" y="2556"/>
                </a:lnTo>
                <a:lnTo>
                  <a:pt x="10099" y="2386"/>
                </a:lnTo>
                <a:lnTo>
                  <a:pt x="9709" y="2264"/>
                </a:lnTo>
                <a:lnTo>
                  <a:pt x="9320" y="2191"/>
                </a:lnTo>
                <a:lnTo>
                  <a:pt x="8931" y="2142"/>
                </a:lnTo>
                <a:lnTo>
                  <a:pt x="8517" y="2094"/>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Rounded Rectangle 27">
            <a:extLst>
              <a:ext uri="{FF2B5EF4-FFF2-40B4-BE49-F238E27FC236}">
                <a16:creationId xmlns:a16="http://schemas.microsoft.com/office/drawing/2014/main" id="{E8C5D746-ACC2-CB44-95A5-43371826339F}"/>
              </a:ext>
            </a:extLst>
          </p:cNvPr>
          <p:cNvSpPr/>
          <p:nvPr/>
        </p:nvSpPr>
        <p:spPr>
          <a:xfrm>
            <a:off x="1630794" y="603400"/>
            <a:ext cx="5181424" cy="2637640"/>
          </a:xfrm>
          <a:prstGeom prst="roundRect">
            <a:avLst/>
          </a:prstGeom>
          <a:noFill/>
          <a:ln>
            <a:solidFill>
              <a:srgbClr val="C4838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Google Shape;1936;p19">
            <a:extLst>
              <a:ext uri="{FF2B5EF4-FFF2-40B4-BE49-F238E27FC236}">
                <a16:creationId xmlns:a16="http://schemas.microsoft.com/office/drawing/2014/main" id="{20352629-476A-7045-ADB4-1063657BBE57}"/>
              </a:ext>
            </a:extLst>
          </p:cNvPr>
          <p:cNvSpPr/>
          <p:nvPr/>
        </p:nvSpPr>
        <p:spPr>
          <a:xfrm>
            <a:off x="5355278" y="765324"/>
            <a:ext cx="1402010" cy="1383088"/>
          </a:xfrm>
          <a:custGeom>
            <a:avLst/>
            <a:gdLst/>
            <a:ahLst/>
            <a:cxnLst/>
            <a:rect l="l" t="t" r="r" b="b"/>
            <a:pathLst>
              <a:path w="89712" h="82958" extrusionOk="0">
                <a:moveTo>
                  <a:pt x="52672" y="2049"/>
                </a:moveTo>
                <a:cubicBezTo>
                  <a:pt x="40979" y="2915"/>
                  <a:pt x="28376" y="5688"/>
                  <a:pt x="19269" y="13072"/>
                </a:cubicBezTo>
                <a:cubicBezTo>
                  <a:pt x="7810" y="22364"/>
                  <a:pt x="-450" y="41692"/>
                  <a:pt x="5574" y="55159"/>
                </a:cubicBezTo>
                <a:cubicBezTo>
                  <a:pt x="12935" y="71613"/>
                  <a:pt x="33988" y="83483"/>
                  <a:pt x="52004" y="82883"/>
                </a:cubicBezTo>
                <a:cubicBezTo>
                  <a:pt x="62654" y="82528"/>
                  <a:pt x="75555" y="78169"/>
                  <a:pt x="80730" y="68854"/>
                </a:cubicBezTo>
                <a:cubicBezTo>
                  <a:pt x="89352" y="53334"/>
                  <a:pt x="86569" y="30516"/>
                  <a:pt x="76722" y="15744"/>
                </a:cubicBezTo>
                <a:cubicBezTo>
                  <a:pt x="69002" y="4163"/>
                  <a:pt x="51061" y="-2643"/>
                  <a:pt x="37641" y="1047"/>
                </a:cubicBezTo>
                <a:cubicBezTo>
                  <a:pt x="22585" y="5187"/>
                  <a:pt x="4685" y="14958"/>
                  <a:pt x="898" y="30107"/>
                </a:cubicBezTo>
                <a:cubicBezTo>
                  <a:pt x="-3402" y="47308"/>
                  <a:pt x="8934" y="71200"/>
                  <a:pt x="25616" y="77205"/>
                </a:cubicBezTo>
                <a:cubicBezTo>
                  <a:pt x="45696" y="84433"/>
                  <a:pt x="76756" y="77025"/>
                  <a:pt x="86743" y="58165"/>
                </a:cubicBezTo>
                <a:cubicBezTo>
                  <a:pt x="93824" y="44791"/>
                  <a:pt x="86932" y="25486"/>
                  <a:pt x="77390" y="13740"/>
                </a:cubicBezTo>
                <a:cubicBezTo>
                  <a:pt x="74163" y="9767"/>
                  <a:pt x="71332" y="4292"/>
                  <a:pt x="66367" y="3051"/>
                </a:cubicBezTo>
              </a:path>
            </a:pathLst>
          </a:custGeom>
          <a:noFill/>
          <a:ln w="19050" cap="rnd" cmpd="sng">
            <a:solidFill>
              <a:schemeClr val="bg2">
                <a:lumMod val="25000"/>
              </a:schemeClr>
            </a:solidFill>
            <a:prstDash val="solid"/>
            <a:round/>
            <a:headEnd type="none" w="med" len="med"/>
            <a:tailEnd type="none" w="med" len="med"/>
          </a:ln>
        </p:spPr>
      </p:sp>
      <p:sp>
        <p:nvSpPr>
          <p:cNvPr id="30" name="Google Shape;1891;p13">
            <a:extLst>
              <a:ext uri="{FF2B5EF4-FFF2-40B4-BE49-F238E27FC236}">
                <a16:creationId xmlns:a16="http://schemas.microsoft.com/office/drawing/2014/main" id="{0909CD3D-8C4C-984D-BE35-A0C407B9BBE9}"/>
              </a:ext>
            </a:extLst>
          </p:cNvPr>
          <p:cNvSpPr txBox="1">
            <a:spLocks/>
          </p:cNvSpPr>
          <p:nvPr/>
        </p:nvSpPr>
        <p:spPr>
          <a:xfrm>
            <a:off x="5355278" y="1496578"/>
            <a:ext cx="1402010" cy="325917"/>
          </a:xfrm>
          <a:prstGeom prst="rect">
            <a:avLst/>
          </a:prstGeom>
          <a:ln>
            <a:noFill/>
          </a:ln>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ILLUSTRATIVE CONCEPT</a:t>
            </a:r>
          </a:p>
        </p:txBody>
      </p:sp>
      <p:sp>
        <p:nvSpPr>
          <p:cNvPr id="31" name="Google Shape;2191;p39">
            <a:extLst>
              <a:ext uri="{FF2B5EF4-FFF2-40B4-BE49-F238E27FC236}">
                <a16:creationId xmlns:a16="http://schemas.microsoft.com/office/drawing/2014/main" id="{60084458-560C-2F47-9FB5-664601946C29}"/>
              </a:ext>
            </a:extLst>
          </p:cNvPr>
          <p:cNvSpPr/>
          <p:nvPr/>
        </p:nvSpPr>
        <p:spPr>
          <a:xfrm>
            <a:off x="5814810" y="937854"/>
            <a:ext cx="465397" cy="465613"/>
          </a:xfrm>
          <a:custGeom>
            <a:avLst/>
            <a:gdLst/>
            <a:ahLst/>
            <a:cxnLst/>
            <a:rect l="l" t="t" r="r" b="b"/>
            <a:pathLst>
              <a:path w="17082" h="17228" extrusionOk="0">
                <a:moveTo>
                  <a:pt x="6497" y="2993"/>
                </a:moveTo>
                <a:lnTo>
                  <a:pt x="6400" y="3042"/>
                </a:lnTo>
                <a:lnTo>
                  <a:pt x="6302" y="3090"/>
                </a:lnTo>
                <a:lnTo>
                  <a:pt x="6229" y="3212"/>
                </a:lnTo>
                <a:lnTo>
                  <a:pt x="6229" y="3285"/>
                </a:lnTo>
                <a:lnTo>
                  <a:pt x="6254" y="3334"/>
                </a:lnTo>
                <a:lnTo>
                  <a:pt x="6278" y="3407"/>
                </a:lnTo>
                <a:lnTo>
                  <a:pt x="6351" y="3455"/>
                </a:lnTo>
                <a:lnTo>
                  <a:pt x="6400" y="3480"/>
                </a:lnTo>
                <a:lnTo>
                  <a:pt x="6643" y="3480"/>
                </a:lnTo>
                <a:lnTo>
                  <a:pt x="6692" y="3504"/>
                </a:lnTo>
                <a:lnTo>
                  <a:pt x="6911" y="3504"/>
                </a:lnTo>
                <a:lnTo>
                  <a:pt x="6959" y="3480"/>
                </a:lnTo>
                <a:lnTo>
                  <a:pt x="7008" y="3455"/>
                </a:lnTo>
                <a:lnTo>
                  <a:pt x="7057" y="3407"/>
                </a:lnTo>
                <a:lnTo>
                  <a:pt x="7057" y="3334"/>
                </a:lnTo>
                <a:lnTo>
                  <a:pt x="7057" y="3212"/>
                </a:lnTo>
                <a:lnTo>
                  <a:pt x="7032" y="3163"/>
                </a:lnTo>
                <a:lnTo>
                  <a:pt x="7008" y="3115"/>
                </a:lnTo>
                <a:lnTo>
                  <a:pt x="6935" y="3042"/>
                </a:lnTo>
                <a:lnTo>
                  <a:pt x="6838" y="3017"/>
                </a:lnTo>
                <a:lnTo>
                  <a:pt x="6716" y="2993"/>
                </a:lnTo>
                <a:close/>
                <a:moveTo>
                  <a:pt x="5743" y="3236"/>
                </a:moveTo>
                <a:lnTo>
                  <a:pt x="5670" y="3261"/>
                </a:lnTo>
                <a:lnTo>
                  <a:pt x="5402" y="3358"/>
                </a:lnTo>
                <a:lnTo>
                  <a:pt x="5134" y="3480"/>
                </a:lnTo>
                <a:lnTo>
                  <a:pt x="4891" y="3601"/>
                </a:lnTo>
                <a:lnTo>
                  <a:pt x="4672" y="3747"/>
                </a:lnTo>
                <a:lnTo>
                  <a:pt x="4453" y="3918"/>
                </a:lnTo>
                <a:lnTo>
                  <a:pt x="4234" y="4088"/>
                </a:lnTo>
                <a:lnTo>
                  <a:pt x="4039" y="4283"/>
                </a:lnTo>
                <a:lnTo>
                  <a:pt x="3869" y="4477"/>
                </a:lnTo>
                <a:lnTo>
                  <a:pt x="3699" y="4696"/>
                </a:lnTo>
                <a:lnTo>
                  <a:pt x="3553" y="4940"/>
                </a:lnTo>
                <a:lnTo>
                  <a:pt x="3431" y="5159"/>
                </a:lnTo>
                <a:lnTo>
                  <a:pt x="3309" y="5402"/>
                </a:lnTo>
                <a:lnTo>
                  <a:pt x="3236" y="5670"/>
                </a:lnTo>
                <a:lnTo>
                  <a:pt x="3163" y="5937"/>
                </a:lnTo>
                <a:lnTo>
                  <a:pt x="3115" y="6229"/>
                </a:lnTo>
                <a:lnTo>
                  <a:pt x="3090" y="6497"/>
                </a:lnTo>
                <a:lnTo>
                  <a:pt x="3090" y="6546"/>
                </a:lnTo>
                <a:lnTo>
                  <a:pt x="3115" y="6594"/>
                </a:lnTo>
                <a:lnTo>
                  <a:pt x="3188" y="6667"/>
                </a:lnTo>
                <a:lnTo>
                  <a:pt x="3261" y="6716"/>
                </a:lnTo>
                <a:lnTo>
                  <a:pt x="3285" y="6716"/>
                </a:lnTo>
                <a:lnTo>
                  <a:pt x="3309" y="6692"/>
                </a:lnTo>
                <a:lnTo>
                  <a:pt x="3382" y="6667"/>
                </a:lnTo>
                <a:lnTo>
                  <a:pt x="3431" y="6594"/>
                </a:lnTo>
                <a:lnTo>
                  <a:pt x="3480" y="6546"/>
                </a:lnTo>
                <a:lnTo>
                  <a:pt x="3504" y="6473"/>
                </a:lnTo>
                <a:lnTo>
                  <a:pt x="3528" y="6156"/>
                </a:lnTo>
                <a:lnTo>
                  <a:pt x="3601" y="5864"/>
                </a:lnTo>
                <a:lnTo>
                  <a:pt x="3699" y="5597"/>
                </a:lnTo>
                <a:lnTo>
                  <a:pt x="3820" y="5353"/>
                </a:lnTo>
                <a:lnTo>
                  <a:pt x="3966" y="5086"/>
                </a:lnTo>
                <a:lnTo>
                  <a:pt x="4137" y="4867"/>
                </a:lnTo>
                <a:lnTo>
                  <a:pt x="4307" y="4623"/>
                </a:lnTo>
                <a:lnTo>
                  <a:pt x="4526" y="4429"/>
                </a:lnTo>
                <a:lnTo>
                  <a:pt x="4745" y="4234"/>
                </a:lnTo>
                <a:lnTo>
                  <a:pt x="4988" y="4088"/>
                </a:lnTo>
                <a:lnTo>
                  <a:pt x="5256" y="3942"/>
                </a:lnTo>
                <a:lnTo>
                  <a:pt x="5499" y="3796"/>
                </a:lnTo>
                <a:lnTo>
                  <a:pt x="5767" y="3699"/>
                </a:lnTo>
                <a:lnTo>
                  <a:pt x="5864" y="3650"/>
                </a:lnTo>
                <a:lnTo>
                  <a:pt x="5913" y="3577"/>
                </a:lnTo>
                <a:lnTo>
                  <a:pt x="5937" y="3504"/>
                </a:lnTo>
                <a:lnTo>
                  <a:pt x="5937" y="3407"/>
                </a:lnTo>
                <a:lnTo>
                  <a:pt x="5889" y="3334"/>
                </a:lnTo>
                <a:lnTo>
                  <a:pt x="5840" y="3285"/>
                </a:lnTo>
                <a:lnTo>
                  <a:pt x="5743" y="3236"/>
                </a:lnTo>
                <a:close/>
                <a:moveTo>
                  <a:pt x="7324" y="1971"/>
                </a:moveTo>
                <a:lnTo>
                  <a:pt x="7787" y="2020"/>
                </a:lnTo>
                <a:lnTo>
                  <a:pt x="8249" y="2141"/>
                </a:lnTo>
                <a:lnTo>
                  <a:pt x="8687" y="2312"/>
                </a:lnTo>
                <a:lnTo>
                  <a:pt x="9101" y="2506"/>
                </a:lnTo>
                <a:lnTo>
                  <a:pt x="9490" y="2774"/>
                </a:lnTo>
                <a:lnTo>
                  <a:pt x="9879" y="3066"/>
                </a:lnTo>
                <a:lnTo>
                  <a:pt x="10220" y="3431"/>
                </a:lnTo>
                <a:lnTo>
                  <a:pt x="10512" y="3820"/>
                </a:lnTo>
                <a:lnTo>
                  <a:pt x="10707" y="4088"/>
                </a:lnTo>
                <a:lnTo>
                  <a:pt x="10877" y="4380"/>
                </a:lnTo>
                <a:lnTo>
                  <a:pt x="11023" y="4696"/>
                </a:lnTo>
                <a:lnTo>
                  <a:pt x="11120" y="5013"/>
                </a:lnTo>
                <a:lnTo>
                  <a:pt x="11217" y="5329"/>
                </a:lnTo>
                <a:lnTo>
                  <a:pt x="11266" y="5645"/>
                </a:lnTo>
                <a:lnTo>
                  <a:pt x="11315" y="5986"/>
                </a:lnTo>
                <a:lnTo>
                  <a:pt x="11315" y="6302"/>
                </a:lnTo>
                <a:lnTo>
                  <a:pt x="11315" y="6643"/>
                </a:lnTo>
                <a:lnTo>
                  <a:pt x="11266" y="6959"/>
                </a:lnTo>
                <a:lnTo>
                  <a:pt x="11217" y="7300"/>
                </a:lnTo>
                <a:lnTo>
                  <a:pt x="11144" y="7616"/>
                </a:lnTo>
                <a:lnTo>
                  <a:pt x="11047" y="7932"/>
                </a:lnTo>
                <a:lnTo>
                  <a:pt x="10925" y="8249"/>
                </a:lnTo>
                <a:lnTo>
                  <a:pt x="10780" y="8565"/>
                </a:lnTo>
                <a:lnTo>
                  <a:pt x="10634" y="8857"/>
                </a:lnTo>
                <a:lnTo>
                  <a:pt x="10439" y="9173"/>
                </a:lnTo>
                <a:lnTo>
                  <a:pt x="10220" y="9490"/>
                </a:lnTo>
                <a:lnTo>
                  <a:pt x="9977" y="9757"/>
                </a:lnTo>
                <a:lnTo>
                  <a:pt x="9733" y="10025"/>
                </a:lnTo>
                <a:lnTo>
                  <a:pt x="9441" y="10268"/>
                </a:lnTo>
                <a:lnTo>
                  <a:pt x="9149" y="10487"/>
                </a:lnTo>
                <a:lnTo>
                  <a:pt x="8857" y="10682"/>
                </a:lnTo>
                <a:lnTo>
                  <a:pt x="8541" y="10852"/>
                </a:lnTo>
                <a:lnTo>
                  <a:pt x="8200" y="10998"/>
                </a:lnTo>
                <a:lnTo>
                  <a:pt x="7860" y="11120"/>
                </a:lnTo>
                <a:lnTo>
                  <a:pt x="7519" y="11193"/>
                </a:lnTo>
                <a:lnTo>
                  <a:pt x="7154" y="11242"/>
                </a:lnTo>
                <a:lnTo>
                  <a:pt x="6789" y="11266"/>
                </a:lnTo>
                <a:lnTo>
                  <a:pt x="6424" y="11242"/>
                </a:lnTo>
                <a:lnTo>
                  <a:pt x="6059" y="11193"/>
                </a:lnTo>
                <a:lnTo>
                  <a:pt x="5670" y="11096"/>
                </a:lnTo>
                <a:lnTo>
                  <a:pt x="5353" y="10998"/>
                </a:lnTo>
                <a:lnTo>
                  <a:pt x="5037" y="10877"/>
                </a:lnTo>
                <a:lnTo>
                  <a:pt x="4721" y="10731"/>
                </a:lnTo>
                <a:lnTo>
                  <a:pt x="4404" y="10560"/>
                </a:lnTo>
                <a:lnTo>
                  <a:pt x="4112" y="10390"/>
                </a:lnTo>
                <a:lnTo>
                  <a:pt x="3820" y="10171"/>
                </a:lnTo>
                <a:lnTo>
                  <a:pt x="3553" y="9952"/>
                </a:lnTo>
                <a:lnTo>
                  <a:pt x="3285" y="9733"/>
                </a:lnTo>
                <a:lnTo>
                  <a:pt x="3042" y="9490"/>
                </a:lnTo>
                <a:lnTo>
                  <a:pt x="2823" y="9222"/>
                </a:lnTo>
                <a:lnTo>
                  <a:pt x="2628" y="8930"/>
                </a:lnTo>
                <a:lnTo>
                  <a:pt x="2434" y="8638"/>
                </a:lnTo>
                <a:lnTo>
                  <a:pt x="2288" y="8346"/>
                </a:lnTo>
                <a:lnTo>
                  <a:pt x="2142" y="8030"/>
                </a:lnTo>
                <a:lnTo>
                  <a:pt x="2044" y="7689"/>
                </a:lnTo>
                <a:lnTo>
                  <a:pt x="1971" y="7349"/>
                </a:lnTo>
                <a:lnTo>
                  <a:pt x="1947" y="7057"/>
                </a:lnTo>
                <a:lnTo>
                  <a:pt x="1923" y="6765"/>
                </a:lnTo>
                <a:lnTo>
                  <a:pt x="1923" y="6497"/>
                </a:lnTo>
                <a:lnTo>
                  <a:pt x="1947" y="6205"/>
                </a:lnTo>
                <a:lnTo>
                  <a:pt x="1996" y="5937"/>
                </a:lnTo>
                <a:lnTo>
                  <a:pt x="2044" y="5670"/>
                </a:lnTo>
                <a:lnTo>
                  <a:pt x="2142" y="5402"/>
                </a:lnTo>
                <a:lnTo>
                  <a:pt x="2239" y="5159"/>
                </a:lnTo>
                <a:lnTo>
                  <a:pt x="2336" y="4915"/>
                </a:lnTo>
                <a:lnTo>
                  <a:pt x="2482" y="4672"/>
                </a:lnTo>
                <a:lnTo>
                  <a:pt x="2628" y="4429"/>
                </a:lnTo>
                <a:lnTo>
                  <a:pt x="2774" y="4210"/>
                </a:lnTo>
                <a:lnTo>
                  <a:pt x="2944" y="3991"/>
                </a:lnTo>
                <a:lnTo>
                  <a:pt x="3139" y="3772"/>
                </a:lnTo>
                <a:lnTo>
                  <a:pt x="3528" y="3382"/>
                </a:lnTo>
                <a:lnTo>
                  <a:pt x="3966" y="3017"/>
                </a:lnTo>
                <a:lnTo>
                  <a:pt x="4404" y="2701"/>
                </a:lnTo>
                <a:lnTo>
                  <a:pt x="4891" y="2409"/>
                </a:lnTo>
                <a:lnTo>
                  <a:pt x="5134" y="2287"/>
                </a:lnTo>
                <a:lnTo>
                  <a:pt x="5378" y="2166"/>
                </a:lnTo>
                <a:lnTo>
                  <a:pt x="5645" y="2117"/>
                </a:lnTo>
                <a:lnTo>
                  <a:pt x="6035" y="2068"/>
                </a:lnTo>
                <a:lnTo>
                  <a:pt x="6716" y="1995"/>
                </a:lnTo>
                <a:lnTo>
                  <a:pt x="7300" y="1995"/>
                </a:lnTo>
                <a:lnTo>
                  <a:pt x="7324" y="1971"/>
                </a:lnTo>
                <a:close/>
                <a:moveTo>
                  <a:pt x="6935" y="1533"/>
                </a:moveTo>
                <a:lnTo>
                  <a:pt x="6497" y="1582"/>
                </a:lnTo>
                <a:lnTo>
                  <a:pt x="6083" y="1679"/>
                </a:lnTo>
                <a:lnTo>
                  <a:pt x="5864" y="1703"/>
                </a:lnTo>
                <a:lnTo>
                  <a:pt x="5621" y="1752"/>
                </a:lnTo>
                <a:lnTo>
                  <a:pt x="5353" y="1825"/>
                </a:lnTo>
                <a:lnTo>
                  <a:pt x="5110" y="1922"/>
                </a:lnTo>
                <a:lnTo>
                  <a:pt x="4842" y="2044"/>
                </a:lnTo>
                <a:lnTo>
                  <a:pt x="4599" y="2166"/>
                </a:lnTo>
                <a:lnTo>
                  <a:pt x="4112" y="2458"/>
                </a:lnTo>
                <a:lnTo>
                  <a:pt x="3650" y="2774"/>
                </a:lnTo>
                <a:lnTo>
                  <a:pt x="3212" y="3115"/>
                </a:lnTo>
                <a:lnTo>
                  <a:pt x="2823" y="3504"/>
                </a:lnTo>
                <a:lnTo>
                  <a:pt x="2458" y="3918"/>
                </a:lnTo>
                <a:lnTo>
                  <a:pt x="2312" y="4161"/>
                </a:lnTo>
                <a:lnTo>
                  <a:pt x="2166" y="4380"/>
                </a:lnTo>
                <a:lnTo>
                  <a:pt x="2020" y="4623"/>
                </a:lnTo>
                <a:lnTo>
                  <a:pt x="1923" y="4867"/>
                </a:lnTo>
                <a:lnTo>
                  <a:pt x="1801" y="5110"/>
                </a:lnTo>
                <a:lnTo>
                  <a:pt x="1728" y="5378"/>
                </a:lnTo>
                <a:lnTo>
                  <a:pt x="1631" y="5645"/>
                </a:lnTo>
                <a:lnTo>
                  <a:pt x="1582" y="5913"/>
                </a:lnTo>
                <a:lnTo>
                  <a:pt x="1533" y="6181"/>
                </a:lnTo>
                <a:lnTo>
                  <a:pt x="1509" y="6473"/>
                </a:lnTo>
                <a:lnTo>
                  <a:pt x="1509" y="6765"/>
                </a:lnTo>
                <a:lnTo>
                  <a:pt x="1509" y="7057"/>
                </a:lnTo>
                <a:lnTo>
                  <a:pt x="1558" y="7349"/>
                </a:lnTo>
                <a:lnTo>
                  <a:pt x="1606" y="7640"/>
                </a:lnTo>
                <a:lnTo>
                  <a:pt x="1679" y="7932"/>
                </a:lnTo>
                <a:lnTo>
                  <a:pt x="1752" y="8224"/>
                </a:lnTo>
                <a:lnTo>
                  <a:pt x="1874" y="8492"/>
                </a:lnTo>
                <a:lnTo>
                  <a:pt x="1996" y="8760"/>
                </a:lnTo>
                <a:lnTo>
                  <a:pt x="2142" y="9027"/>
                </a:lnTo>
                <a:lnTo>
                  <a:pt x="2312" y="9295"/>
                </a:lnTo>
                <a:lnTo>
                  <a:pt x="2507" y="9538"/>
                </a:lnTo>
                <a:lnTo>
                  <a:pt x="2726" y="9782"/>
                </a:lnTo>
                <a:lnTo>
                  <a:pt x="2944" y="10001"/>
                </a:lnTo>
                <a:lnTo>
                  <a:pt x="3188" y="10195"/>
                </a:lnTo>
                <a:lnTo>
                  <a:pt x="3699" y="10585"/>
                </a:lnTo>
                <a:lnTo>
                  <a:pt x="3991" y="10779"/>
                </a:lnTo>
                <a:lnTo>
                  <a:pt x="4283" y="10950"/>
                </a:lnTo>
                <a:lnTo>
                  <a:pt x="4599" y="11120"/>
                </a:lnTo>
                <a:lnTo>
                  <a:pt x="4915" y="11266"/>
                </a:lnTo>
                <a:lnTo>
                  <a:pt x="5232" y="11412"/>
                </a:lnTo>
                <a:lnTo>
                  <a:pt x="5572" y="11509"/>
                </a:lnTo>
                <a:lnTo>
                  <a:pt x="5889" y="11607"/>
                </a:lnTo>
                <a:lnTo>
                  <a:pt x="6254" y="11680"/>
                </a:lnTo>
                <a:lnTo>
                  <a:pt x="6594" y="11704"/>
                </a:lnTo>
                <a:lnTo>
                  <a:pt x="6959" y="11728"/>
                </a:lnTo>
                <a:lnTo>
                  <a:pt x="7300" y="11680"/>
                </a:lnTo>
                <a:lnTo>
                  <a:pt x="7641" y="11631"/>
                </a:lnTo>
                <a:lnTo>
                  <a:pt x="7981" y="11534"/>
                </a:lnTo>
                <a:lnTo>
                  <a:pt x="8322" y="11436"/>
                </a:lnTo>
                <a:lnTo>
                  <a:pt x="8638" y="11290"/>
                </a:lnTo>
                <a:lnTo>
                  <a:pt x="8955" y="11120"/>
                </a:lnTo>
                <a:lnTo>
                  <a:pt x="9344" y="10877"/>
                </a:lnTo>
                <a:lnTo>
                  <a:pt x="9733" y="10609"/>
                </a:lnTo>
                <a:lnTo>
                  <a:pt x="10074" y="10293"/>
                </a:lnTo>
                <a:lnTo>
                  <a:pt x="10390" y="9976"/>
                </a:lnTo>
                <a:lnTo>
                  <a:pt x="10658" y="9611"/>
                </a:lnTo>
                <a:lnTo>
                  <a:pt x="10925" y="9222"/>
                </a:lnTo>
                <a:lnTo>
                  <a:pt x="11144" y="8808"/>
                </a:lnTo>
                <a:lnTo>
                  <a:pt x="11339" y="8395"/>
                </a:lnTo>
                <a:lnTo>
                  <a:pt x="11509" y="7957"/>
                </a:lnTo>
                <a:lnTo>
                  <a:pt x="11631" y="7519"/>
                </a:lnTo>
                <a:lnTo>
                  <a:pt x="11704" y="7081"/>
                </a:lnTo>
                <a:lnTo>
                  <a:pt x="11753" y="6619"/>
                </a:lnTo>
                <a:lnTo>
                  <a:pt x="11753" y="6156"/>
                </a:lnTo>
                <a:lnTo>
                  <a:pt x="11728" y="5694"/>
                </a:lnTo>
                <a:lnTo>
                  <a:pt x="11655" y="5256"/>
                </a:lnTo>
                <a:lnTo>
                  <a:pt x="11534" y="4794"/>
                </a:lnTo>
                <a:lnTo>
                  <a:pt x="11363" y="4404"/>
                </a:lnTo>
                <a:lnTo>
                  <a:pt x="11169" y="4015"/>
                </a:lnTo>
                <a:lnTo>
                  <a:pt x="10950" y="3650"/>
                </a:lnTo>
                <a:lnTo>
                  <a:pt x="10682" y="3285"/>
                </a:lnTo>
                <a:lnTo>
                  <a:pt x="10390" y="2969"/>
                </a:lnTo>
                <a:lnTo>
                  <a:pt x="10074" y="2677"/>
                </a:lnTo>
                <a:lnTo>
                  <a:pt x="9733" y="2409"/>
                </a:lnTo>
                <a:lnTo>
                  <a:pt x="9393" y="2166"/>
                </a:lnTo>
                <a:lnTo>
                  <a:pt x="9003" y="1971"/>
                </a:lnTo>
                <a:lnTo>
                  <a:pt x="8614" y="1801"/>
                </a:lnTo>
                <a:lnTo>
                  <a:pt x="8200" y="1655"/>
                </a:lnTo>
                <a:lnTo>
                  <a:pt x="7787" y="1582"/>
                </a:lnTo>
                <a:lnTo>
                  <a:pt x="7349" y="1533"/>
                </a:lnTo>
                <a:close/>
                <a:moveTo>
                  <a:pt x="12118" y="11558"/>
                </a:moveTo>
                <a:lnTo>
                  <a:pt x="12142" y="11582"/>
                </a:lnTo>
                <a:lnTo>
                  <a:pt x="11972" y="11777"/>
                </a:lnTo>
                <a:lnTo>
                  <a:pt x="12093" y="11631"/>
                </a:lnTo>
                <a:lnTo>
                  <a:pt x="12118" y="11558"/>
                </a:lnTo>
                <a:close/>
                <a:moveTo>
                  <a:pt x="6789" y="584"/>
                </a:moveTo>
                <a:lnTo>
                  <a:pt x="7154" y="608"/>
                </a:lnTo>
                <a:lnTo>
                  <a:pt x="7519" y="657"/>
                </a:lnTo>
                <a:lnTo>
                  <a:pt x="7884" y="706"/>
                </a:lnTo>
                <a:lnTo>
                  <a:pt x="8225" y="803"/>
                </a:lnTo>
                <a:lnTo>
                  <a:pt x="8565" y="900"/>
                </a:lnTo>
                <a:lnTo>
                  <a:pt x="8906" y="1022"/>
                </a:lnTo>
                <a:lnTo>
                  <a:pt x="9247" y="1144"/>
                </a:lnTo>
                <a:lnTo>
                  <a:pt x="9563" y="1314"/>
                </a:lnTo>
                <a:lnTo>
                  <a:pt x="9879" y="1484"/>
                </a:lnTo>
                <a:lnTo>
                  <a:pt x="10171" y="1679"/>
                </a:lnTo>
                <a:lnTo>
                  <a:pt x="10439" y="1874"/>
                </a:lnTo>
                <a:lnTo>
                  <a:pt x="10707" y="2093"/>
                </a:lnTo>
                <a:lnTo>
                  <a:pt x="10950" y="2312"/>
                </a:lnTo>
                <a:lnTo>
                  <a:pt x="11193" y="2555"/>
                </a:lnTo>
                <a:lnTo>
                  <a:pt x="11485" y="2896"/>
                </a:lnTo>
                <a:lnTo>
                  <a:pt x="11753" y="3261"/>
                </a:lnTo>
                <a:lnTo>
                  <a:pt x="11996" y="3626"/>
                </a:lnTo>
                <a:lnTo>
                  <a:pt x="12191" y="4015"/>
                </a:lnTo>
                <a:lnTo>
                  <a:pt x="12361" y="4404"/>
                </a:lnTo>
                <a:lnTo>
                  <a:pt x="12507" y="4818"/>
                </a:lnTo>
                <a:lnTo>
                  <a:pt x="12629" y="5232"/>
                </a:lnTo>
                <a:lnTo>
                  <a:pt x="12702" y="5645"/>
                </a:lnTo>
                <a:lnTo>
                  <a:pt x="12750" y="6059"/>
                </a:lnTo>
                <a:lnTo>
                  <a:pt x="12775" y="6473"/>
                </a:lnTo>
                <a:lnTo>
                  <a:pt x="12775" y="6911"/>
                </a:lnTo>
                <a:lnTo>
                  <a:pt x="12726" y="7324"/>
                </a:lnTo>
                <a:lnTo>
                  <a:pt x="12653" y="7762"/>
                </a:lnTo>
                <a:lnTo>
                  <a:pt x="12556" y="8176"/>
                </a:lnTo>
                <a:lnTo>
                  <a:pt x="12434" y="8589"/>
                </a:lnTo>
                <a:lnTo>
                  <a:pt x="12264" y="9003"/>
                </a:lnTo>
                <a:lnTo>
                  <a:pt x="12045" y="9465"/>
                </a:lnTo>
                <a:lnTo>
                  <a:pt x="11801" y="9903"/>
                </a:lnTo>
                <a:lnTo>
                  <a:pt x="11534" y="10293"/>
                </a:lnTo>
                <a:lnTo>
                  <a:pt x="11217" y="10682"/>
                </a:lnTo>
                <a:lnTo>
                  <a:pt x="10901" y="11047"/>
                </a:lnTo>
                <a:lnTo>
                  <a:pt x="10536" y="11388"/>
                </a:lnTo>
                <a:lnTo>
                  <a:pt x="10171" y="11680"/>
                </a:lnTo>
                <a:lnTo>
                  <a:pt x="9782" y="11947"/>
                </a:lnTo>
                <a:lnTo>
                  <a:pt x="9368" y="12191"/>
                </a:lnTo>
                <a:lnTo>
                  <a:pt x="8930" y="12385"/>
                </a:lnTo>
                <a:lnTo>
                  <a:pt x="8468" y="12556"/>
                </a:lnTo>
                <a:lnTo>
                  <a:pt x="8006" y="12677"/>
                </a:lnTo>
                <a:lnTo>
                  <a:pt x="7543" y="12750"/>
                </a:lnTo>
                <a:lnTo>
                  <a:pt x="7032" y="12775"/>
                </a:lnTo>
                <a:lnTo>
                  <a:pt x="6546" y="12775"/>
                </a:lnTo>
                <a:lnTo>
                  <a:pt x="6035" y="12702"/>
                </a:lnTo>
                <a:lnTo>
                  <a:pt x="5597" y="12604"/>
                </a:lnTo>
                <a:lnTo>
                  <a:pt x="5159" y="12483"/>
                </a:lnTo>
                <a:lnTo>
                  <a:pt x="4721" y="12337"/>
                </a:lnTo>
                <a:lnTo>
                  <a:pt x="4307" y="12166"/>
                </a:lnTo>
                <a:lnTo>
                  <a:pt x="3893" y="11947"/>
                </a:lnTo>
                <a:lnTo>
                  <a:pt x="3504" y="11728"/>
                </a:lnTo>
                <a:lnTo>
                  <a:pt x="3115" y="11485"/>
                </a:lnTo>
                <a:lnTo>
                  <a:pt x="2774" y="11193"/>
                </a:lnTo>
                <a:lnTo>
                  <a:pt x="2434" y="10901"/>
                </a:lnTo>
                <a:lnTo>
                  <a:pt x="2117" y="10560"/>
                </a:lnTo>
                <a:lnTo>
                  <a:pt x="1825" y="10220"/>
                </a:lnTo>
                <a:lnTo>
                  <a:pt x="1558" y="9855"/>
                </a:lnTo>
                <a:lnTo>
                  <a:pt x="1314" y="9465"/>
                </a:lnTo>
                <a:lnTo>
                  <a:pt x="1095" y="9052"/>
                </a:lnTo>
                <a:lnTo>
                  <a:pt x="925" y="8638"/>
                </a:lnTo>
                <a:lnTo>
                  <a:pt x="779" y="8200"/>
                </a:lnTo>
                <a:lnTo>
                  <a:pt x="682" y="7811"/>
                </a:lnTo>
                <a:lnTo>
                  <a:pt x="609" y="7446"/>
                </a:lnTo>
                <a:lnTo>
                  <a:pt x="560" y="7081"/>
                </a:lnTo>
                <a:lnTo>
                  <a:pt x="560" y="6716"/>
                </a:lnTo>
                <a:lnTo>
                  <a:pt x="560" y="6351"/>
                </a:lnTo>
                <a:lnTo>
                  <a:pt x="584" y="5986"/>
                </a:lnTo>
                <a:lnTo>
                  <a:pt x="633" y="5645"/>
                </a:lnTo>
                <a:lnTo>
                  <a:pt x="706" y="5305"/>
                </a:lnTo>
                <a:lnTo>
                  <a:pt x="803" y="4964"/>
                </a:lnTo>
                <a:lnTo>
                  <a:pt x="925" y="4648"/>
                </a:lnTo>
                <a:lnTo>
                  <a:pt x="1047" y="4307"/>
                </a:lnTo>
                <a:lnTo>
                  <a:pt x="1217" y="3991"/>
                </a:lnTo>
                <a:lnTo>
                  <a:pt x="1387" y="3674"/>
                </a:lnTo>
                <a:lnTo>
                  <a:pt x="1606" y="3382"/>
                </a:lnTo>
                <a:lnTo>
                  <a:pt x="1825" y="3090"/>
                </a:lnTo>
                <a:lnTo>
                  <a:pt x="2069" y="2798"/>
                </a:lnTo>
                <a:lnTo>
                  <a:pt x="2361" y="2506"/>
                </a:lnTo>
                <a:lnTo>
                  <a:pt x="2726" y="2190"/>
                </a:lnTo>
                <a:lnTo>
                  <a:pt x="3163" y="1849"/>
                </a:lnTo>
                <a:lnTo>
                  <a:pt x="3674" y="1509"/>
                </a:lnTo>
                <a:lnTo>
                  <a:pt x="4210" y="1217"/>
                </a:lnTo>
                <a:lnTo>
                  <a:pt x="4502" y="1071"/>
                </a:lnTo>
                <a:lnTo>
                  <a:pt x="4794" y="949"/>
                </a:lnTo>
                <a:lnTo>
                  <a:pt x="5110" y="852"/>
                </a:lnTo>
                <a:lnTo>
                  <a:pt x="5402" y="754"/>
                </a:lnTo>
                <a:lnTo>
                  <a:pt x="5718" y="681"/>
                </a:lnTo>
                <a:lnTo>
                  <a:pt x="6035" y="633"/>
                </a:lnTo>
                <a:lnTo>
                  <a:pt x="6400" y="608"/>
                </a:lnTo>
                <a:lnTo>
                  <a:pt x="6789" y="584"/>
                </a:lnTo>
                <a:close/>
                <a:moveTo>
                  <a:pt x="11704" y="10998"/>
                </a:moveTo>
                <a:lnTo>
                  <a:pt x="11923" y="11315"/>
                </a:lnTo>
                <a:lnTo>
                  <a:pt x="11874" y="11339"/>
                </a:lnTo>
                <a:lnTo>
                  <a:pt x="11850" y="11363"/>
                </a:lnTo>
                <a:lnTo>
                  <a:pt x="11607" y="11607"/>
                </a:lnTo>
                <a:lnTo>
                  <a:pt x="11339" y="11826"/>
                </a:lnTo>
                <a:lnTo>
                  <a:pt x="11071" y="11996"/>
                </a:lnTo>
                <a:lnTo>
                  <a:pt x="10950" y="12093"/>
                </a:lnTo>
                <a:lnTo>
                  <a:pt x="10925" y="12166"/>
                </a:lnTo>
                <a:lnTo>
                  <a:pt x="10901" y="12239"/>
                </a:lnTo>
                <a:lnTo>
                  <a:pt x="10901" y="12264"/>
                </a:lnTo>
                <a:lnTo>
                  <a:pt x="10974" y="12288"/>
                </a:lnTo>
                <a:lnTo>
                  <a:pt x="11047" y="12288"/>
                </a:lnTo>
                <a:lnTo>
                  <a:pt x="11217" y="12264"/>
                </a:lnTo>
                <a:lnTo>
                  <a:pt x="11363" y="12191"/>
                </a:lnTo>
                <a:lnTo>
                  <a:pt x="11509" y="12093"/>
                </a:lnTo>
                <a:lnTo>
                  <a:pt x="11826" y="11899"/>
                </a:lnTo>
                <a:lnTo>
                  <a:pt x="11972" y="11777"/>
                </a:lnTo>
                <a:lnTo>
                  <a:pt x="11850" y="11899"/>
                </a:lnTo>
                <a:lnTo>
                  <a:pt x="11728" y="11996"/>
                </a:lnTo>
                <a:lnTo>
                  <a:pt x="11485" y="12191"/>
                </a:lnTo>
                <a:lnTo>
                  <a:pt x="11363" y="12288"/>
                </a:lnTo>
                <a:lnTo>
                  <a:pt x="11339" y="12361"/>
                </a:lnTo>
                <a:lnTo>
                  <a:pt x="11339" y="12434"/>
                </a:lnTo>
                <a:lnTo>
                  <a:pt x="11363" y="12483"/>
                </a:lnTo>
                <a:lnTo>
                  <a:pt x="11412" y="12531"/>
                </a:lnTo>
                <a:lnTo>
                  <a:pt x="11485" y="12556"/>
                </a:lnTo>
                <a:lnTo>
                  <a:pt x="11558" y="12531"/>
                </a:lnTo>
                <a:lnTo>
                  <a:pt x="11728" y="12483"/>
                </a:lnTo>
                <a:lnTo>
                  <a:pt x="11874" y="12385"/>
                </a:lnTo>
                <a:lnTo>
                  <a:pt x="12020" y="12288"/>
                </a:lnTo>
                <a:lnTo>
                  <a:pt x="12239" y="12118"/>
                </a:lnTo>
                <a:lnTo>
                  <a:pt x="12361" y="12020"/>
                </a:lnTo>
                <a:lnTo>
                  <a:pt x="12434" y="11899"/>
                </a:lnTo>
                <a:lnTo>
                  <a:pt x="12507" y="11947"/>
                </a:lnTo>
                <a:lnTo>
                  <a:pt x="12288" y="12142"/>
                </a:lnTo>
                <a:lnTo>
                  <a:pt x="12069" y="12337"/>
                </a:lnTo>
                <a:lnTo>
                  <a:pt x="11826" y="12556"/>
                </a:lnTo>
                <a:lnTo>
                  <a:pt x="11728" y="12677"/>
                </a:lnTo>
                <a:lnTo>
                  <a:pt x="11655" y="12823"/>
                </a:lnTo>
                <a:lnTo>
                  <a:pt x="11631" y="12896"/>
                </a:lnTo>
                <a:lnTo>
                  <a:pt x="11680" y="12969"/>
                </a:lnTo>
                <a:lnTo>
                  <a:pt x="11753" y="12994"/>
                </a:lnTo>
                <a:lnTo>
                  <a:pt x="11826" y="12994"/>
                </a:lnTo>
                <a:lnTo>
                  <a:pt x="11972" y="12945"/>
                </a:lnTo>
                <a:lnTo>
                  <a:pt x="12118" y="12848"/>
                </a:lnTo>
                <a:lnTo>
                  <a:pt x="12385" y="12629"/>
                </a:lnTo>
                <a:lnTo>
                  <a:pt x="12604" y="12458"/>
                </a:lnTo>
                <a:lnTo>
                  <a:pt x="12823" y="12264"/>
                </a:lnTo>
                <a:lnTo>
                  <a:pt x="12872" y="12312"/>
                </a:lnTo>
                <a:lnTo>
                  <a:pt x="12604" y="12702"/>
                </a:lnTo>
                <a:lnTo>
                  <a:pt x="12483" y="12848"/>
                </a:lnTo>
                <a:lnTo>
                  <a:pt x="12361" y="12969"/>
                </a:lnTo>
                <a:lnTo>
                  <a:pt x="12215" y="13067"/>
                </a:lnTo>
                <a:lnTo>
                  <a:pt x="12093" y="13213"/>
                </a:lnTo>
                <a:lnTo>
                  <a:pt x="12093" y="13261"/>
                </a:lnTo>
                <a:lnTo>
                  <a:pt x="12093" y="13310"/>
                </a:lnTo>
                <a:lnTo>
                  <a:pt x="12118" y="13334"/>
                </a:lnTo>
                <a:lnTo>
                  <a:pt x="12166" y="13359"/>
                </a:lnTo>
                <a:lnTo>
                  <a:pt x="12312" y="13359"/>
                </a:lnTo>
                <a:lnTo>
                  <a:pt x="12458" y="13334"/>
                </a:lnTo>
                <a:lnTo>
                  <a:pt x="12604" y="13261"/>
                </a:lnTo>
                <a:lnTo>
                  <a:pt x="12750" y="13140"/>
                </a:lnTo>
                <a:lnTo>
                  <a:pt x="12896" y="13042"/>
                </a:lnTo>
                <a:lnTo>
                  <a:pt x="12994" y="12896"/>
                </a:lnTo>
                <a:lnTo>
                  <a:pt x="13115" y="12750"/>
                </a:lnTo>
                <a:lnTo>
                  <a:pt x="13188" y="12604"/>
                </a:lnTo>
                <a:lnTo>
                  <a:pt x="13505" y="12872"/>
                </a:lnTo>
                <a:lnTo>
                  <a:pt x="13407" y="12945"/>
                </a:lnTo>
                <a:lnTo>
                  <a:pt x="13310" y="13018"/>
                </a:lnTo>
                <a:lnTo>
                  <a:pt x="13115" y="13213"/>
                </a:lnTo>
                <a:lnTo>
                  <a:pt x="12896" y="13359"/>
                </a:lnTo>
                <a:lnTo>
                  <a:pt x="12677" y="13529"/>
                </a:lnTo>
                <a:lnTo>
                  <a:pt x="12653" y="13553"/>
                </a:lnTo>
                <a:lnTo>
                  <a:pt x="12629" y="13602"/>
                </a:lnTo>
                <a:lnTo>
                  <a:pt x="12653" y="13651"/>
                </a:lnTo>
                <a:lnTo>
                  <a:pt x="12677" y="13699"/>
                </a:lnTo>
                <a:lnTo>
                  <a:pt x="12750" y="13724"/>
                </a:lnTo>
                <a:lnTo>
                  <a:pt x="12848" y="13748"/>
                </a:lnTo>
                <a:lnTo>
                  <a:pt x="12921" y="13748"/>
                </a:lnTo>
                <a:lnTo>
                  <a:pt x="12994" y="13724"/>
                </a:lnTo>
                <a:lnTo>
                  <a:pt x="13140" y="13651"/>
                </a:lnTo>
                <a:lnTo>
                  <a:pt x="13286" y="13578"/>
                </a:lnTo>
                <a:lnTo>
                  <a:pt x="13407" y="13480"/>
                </a:lnTo>
                <a:lnTo>
                  <a:pt x="13553" y="13383"/>
                </a:lnTo>
                <a:lnTo>
                  <a:pt x="13675" y="13237"/>
                </a:lnTo>
                <a:lnTo>
                  <a:pt x="13724" y="13164"/>
                </a:lnTo>
                <a:lnTo>
                  <a:pt x="13748" y="13091"/>
                </a:lnTo>
                <a:lnTo>
                  <a:pt x="13943" y="13286"/>
                </a:lnTo>
                <a:lnTo>
                  <a:pt x="13918" y="13286"/>
                </a:lnTo>
                <a:lnTo>
                  <a:pt x="13772" y="13383"/>
                </a:lnTo>
                <a:lnTo>
                  <a:pt x="13675" y="13505"/>
                </a:lnTo>
                <a:lnTo>
                  <a:pt x="13456" y="13748"/>
                </a:lnTo>
                <a:lnTo>
                  <a:pt x="13237" y="13967"/>
                </a:lnTo>
                <a:lnTo>
                  <a:pt x="13140" y="14064"/>
                </a:lnTo>
                <a:lnTo>
                  <a:pt x="13067" y="14210"/>
                </a:lnTo>
                <a:lnTo>
                  <a:pt x="13042" y="14235"/>
                </a:lnTo>
                <a:lnTo>
                  <a:pt x="13067" y="14259"/>
                </a:lnTo>
                <a:lnTo>
                  <a:pt x="13067" y="14308"/>
                </a:lnTo>
                <a:lnTo>
                  <a:pt x="13115" y="14308"/>
                </a:lnTo>
                <a:lnTo>
                  <a:pt x="13261" y="14259"/>
                </a:lnTo>
                <a:lnTo>
                  <a:pt x="13407" y="14210"/>
                </a:lnTo>
                <a:lnTo>
                  <a:pt x="13651" y="14040"/>
                </a:lnTo>
                <a:lnTo>
                  <a:pt x="13797" y="13918"/>
                </a:lnTo>
                <a:lnTo>
                  <a:pt x="13943" y="13797"/>
                </a:lnTo>
                <a:lnTo>
                  <a:pt x="14064" y="13626"/>
                </a:lnTo>
                <a:lnTo>
                  <a:pt x="14137" y="13480"/>
                </a:lnTo>
                <a:lnTo>
                  <a:pt x="14332" y="13675"/>
                </a:lnTo>
                <a:lnTo>
                  <a:pt x="14186" y="13918"/>
                </a:lnTo>
                <a:lnTo>
                  <a:pt x="14089" y="14040"/>
                </a:lnTo>
                <a:lnTo>
                  <a:pt x="13991" y="14137"/>
                </a:lnTo>
                <a:lnTo>
                  <a:pt x="13870" y="14235"/>
                </a:lnTo>
                <a:lnTo>
                  <a:pt x="13748" y="14308"/>
                </a:lnTo>
                <a:lnTo>
                  <a:pt x="13626" y="14381"/>
                </a:lnTo>
                <a:lnTo>
                  <a:pt x="13505" y="14454"/>
                </a:lnTo>
                <a:lnTo>
                  <a:pt x="13505" y="14502"/>
                </a:lnTo>
                <a:lnTo>
                  <a:pt x="13480" y="14527"/>
                </a:lnTo>
                <a:lnTo>
                  <a:pt x="13505" y="14600"/>
                </a:lnTo>
                <a:lnTo>
                  <a:pt x="13602" y="14648"/>
                </a:lnTo>
                <a:lnTo>
                  <a:pt x="13675" y="14673"/>
                </a:lnTo>
                <a:lnTo>
                  <a:pt x="13772" y="14673"/>
                </a:lnTo>
                <a:lnTo>
                  <a:pt x="13894" y="14648"/>
                </a:lnTo>
                <a:lnTo>
                  <a:pt x="14089" y="14551"/>
                </a:lnTo>
                <a:lnTo>
                  <a:pt x="14235" y="14454"/>
                </a:lnTo>
                <a:lnTo>
                  <a:pt x="14356" y="14356"/>
                </a:lnTo>
                <a:lnTo>
                  <a:pt x="14454" y="14235"/>
                </a:lnTo>
                <a:lnTo>
                  <a:pt x="14575" y="14113"/>
                </a:lnTo>
                <a:lnTo>
                  <a:pt x="14648" y="13967"/>
                </a:lnTo>
                <a:lnTo>
                  <a:pt x="14867" y="14210"/>
                </a:lnTo>
                <a:lnTo>
                  <a:pt x="14843" y="14210"/>
                </a:lnTo>
                <a:lnTo>
                  <a:pt x="14721" y="14259"/>
                </a:lnTo>
                <a:lnTo>
                  <a:pt x="14624" y="14332"/>
                </a:lnTo>
                <a:lnTo>
                  <a:pt x="14454" y="14527"/>
                </a:lnTo>
                <a:lnTo>
                  <a:pt x="14235" y="14746"/>
                </a:lnTo>
                <a:lnTo>
                  <a:pt x="14113" y="14867"/>
                </a:lnTo>
                <a:lnTo>
                  <a:pt x="13991" y="14940"/>
                </a:lnTo>
                <a:lnTo>
                  <a:pt x="13967" y="14989"/>
                </a:lnTo>
                <a:lnTo>
                  <a:pt x="13967" y="15038"/>
                </a:lnTo>
                <a:lnTo>
                  <a:pt x="14016" y="15086"/>
                </a:lnTo>
                <a:lnTo>
                  <a:pt x="14064" y="15086"/>
                </a:lnTo>
                <a:lnTo>
                  <a:pt x="14356" y="15013"/>
                </a:lnTo>
                <a:lnTo>
                  <a:pt x="14478" y="14940"/>
                </a:lnTo>
                <a:lnTo>
                  <a:pt x="14624" y="14867"/>
                </a:lnTo>
                <a:lnTo>
                  <a:pt x="14867" y="14648"/>
                </a:lnTo>
                <a:lnTo>
                  <a:pt x="14965" y="14527"/>
                </a:lnTo>
                <a:lnTo>
                  <a:pt x="15038" y="14405"/>
                </a:lnTo>
                <a:lnTo>
                  <a:pt x="15038" y="14381"/>
                </a:lnTo>
                <a:lnTo>
                  <a:pt x="15330" y="14673"/>
                </a:lnTo>
                <a:lnTo>
                  <a:pt x="15111" y="14867"/>
                </a:lnTo>
                <a:lnTo>
                  <a:pt x="14892" y="15062"/>
                </a:lnTo>
                <a:lnTo>
                  <a:pt x="14648" y="15232"/>
                </a:lnTo>
                <a:lnTo>
                  <a:pt x="14527" y="15330"/>
                </a:lnTo>
                <a:lnTo>
                  <a:pt x="14429" y="15427"/>
                </a:lnTo>
                <a:lnTo>
                  <a:pt x="14405" y="15451"/>
                </a:lnTo>
                <a:lnTo>
                  <a:pt x="14405" y="15500"/>
                </a:lnTo>
                <a:lnTo>
                  <a:pt x="14429" y="15524"/>
                </a:lnTo>
                <a:lnTo>
                  <a:pt x="14454" y="15549"/>
                </a:lnTo>
                <a:lnTo>
                  <a:pt x="14624" y="15573"/>
                </a:lnTo>
                <a:lnTo>
                  <a:pt x="14770" y="15549"/>
                </a:lnTo>
                <a:lnTo>
                  <a:pt x="14940" y="15476"/>
                </a:lnTo>
                <a:lnTo>
                  <a:pt x="15086" y="15378"/>
                </a:lnTo>
                <a:lnTo>
                  <a:pt x="15232" y="15281"/>
                </a:lnTo>
                <a:lnTo>
                  <a:pt x="15354" y="15159"/>
                </a:lnTo>
                <a:lnTo>
                  <a:pt x="15573" y="14916"/>
                </a:lnTo>
                <a:lnTo>
                  <a:pt x="15743" y="15111"/>
                </a:lnTo>
                <a:lnTo>
                  <a:pt x="15476" y="15378"/>
                </a:lnTo>
                <a:lnTo>
                  <a:pt x="15330" y="15476"/>
                </a:lnTo>
                <a:lnTo>
                  <a:pt x="15184" y="15573"/>
                </a:lnTo>
                <a:lnTo>
                  <a:pt x="15038" y="15670"/>
                </a:lnTo>
                <a:lnTo>
                  <a:pt x="14892" y="15792"/>
                </a:lnTo>
                <a:lnTo>
                  <a:pt x="14843" y="15840"/>
                </a:lnTo>
                <a:lnTo>
                  <a:pt x="14867" y="15913"/>
                </a:lnTo>
                <a:lnTo>
                  <a:pt x="14892" y="15986"/>
                </a:lnTo>
                <a:lnTo>
                  <a:pt x="14940" y="16011"/>
                </a:lnTo>
                <a:lnTo>
                  <a:pt x="15038" y="16035"/>
                </a:lnTo>
                <a:lnTo>
                  <a:pt x="15159" y="16011"/>
                </a:lnTo>
                <a:lnTo>
                  <a:pt x="15354" y="15962"/>
                </a:lnTo>
                <a:lnTo>
                  <a:pt x="15524" y="15865"/>
                </a:lnTo>
                <a:lnTo>
                  <a:pt x="15695" y="15767"/>
                </a:lnTo>
                <a:lnTo>
                  <a:pt x="15889" y="15597"/>
                </a:lnTo>
                <a:lnTo>
                  <a:pt x="16060" y="15427"/>
                </a:lnTo>
                <a:lnTo>
                  <a:pt x="16352" y="15694"/>
                </a:lnTo>
                <a:lnTo>
                  <a:pt x="16181" y="15865"/>
                </a:lnTo>
                <a:lnTo>
                  <a:pt x="16011" y="16011"/>
                </a:lnTo>
                <a:lnTo>
                  <a:pt x="15743" y="16157"/>
                </a:lnTo>
                <a:lnTo>
                  <a:pt x="15500" y="16303"/>
                </a:lnTo>
                <a:lnTo>
                  <a:pt x="15451" y="16327"/>
                </a:lnTo>
                <a:lnTo>
                  <a:pt x="15451" y="16376"/>
                </a:lnTo>
                <a:lnTo>
                  <a:pt x="15476" y="16400"/>
                </a:lnTo>
                <a:lnTo>
                  <a:pt x="15524" y="16424"/>
                </a:lnTo>
                <a:lnTo>
                  <a:pt x="15719" y="16424"/>
                </a:lnTo>
                <a:lnTo>
                  <a:pt x="15889" y="16449"/>
                </a:lnTo>
                <a:lnTo>
                  <a:pt x="16084" y="16400"/>
                </a:lnTo>
                <a:lnTo>
                  <a:pt x="16254" y="16351"/>
                </a:lnTo>
                <a:lnTo>
                  <a:pt x="16400" y="16254"/>
                </a:lnTo>
                <a:lnTo>
                  <a:pt x="16522" y="16157"/>
                </a:lnTo>
                <a:lnTo>
                  <a:pt x="16498" y="16254"/>
                </a:lnTo>
                <a:lnTo>
                  <a:pt x="16400" y="16376"/>
                </a:lnTo>
                <a:lnTo>
                  <a:pt x="16279" y="16473"/>
                </a:lnTo>
                <a:lnTo>
                  <a:pt x="16133" y="16546"/>
                </a:lnTo>
                <a:lnTo>
                  <a:pt x="15987" y="16619"/>
                </a:lnTo>
                <a:lnTo>
                  <a:pt x="15768" y="16668"/>
                </a:lnTo>
                <a:lnTo>
                  <a:pt x="15451" y="16765"/>
                </a:lnTo>
                <a:lnTo>
                  <a:pt x="15427" y="16692"/>
                </a:lnTo>
                <a:lnTo>
                  <a:pt x="15354" y="16643"/>
                </a:lnTo>
                <a:lnTo>
                  <a:pt x="15208" y="16546"/>
                </a:lnTo>
                <a:lnTo>
                  <a:pt x="15062" y="16400"/>
                </a:lnTo>
                <a:lnTo>
                  <a:pt x="14770" y="16132"/>
                </a:lnTo>
                <a:lnTo>
                  <a:pt x="14016" y="15524"/>
                </a:lnTo>
                <a:lnTo>
                  <a:pt x="13626" y="15159"/>
                </a:lnTo>
                <a:lnTo>
                  <a:pt x="13261" y="14770"/>
                </a:lnTo>
                <a:lnTo>
                  <a:pt x="12556" y="14016"/>
                </a:lnTo>
                <a:lnTo>
                  <a:pt x="12312" y="13772"/>
                </a:lnTo>
                <a:lnTo>
                  <a:pt x="12045" y="13553"/>
                </a:lnTo>
                <a:lnTo>
                  <a:pt x="11485" y="13140"/>
                </a:lnTo>
                <a:lnTo>
                  <a:pt x="11217" y="12921"/>
                </a:lnTo>
                <a:lnTo>
                  <a:pt x="10950" y="12677"/>
                </a:lnTo>
                <a:lnTo>
                  <a:pt x="10707" y="12434"/>
                </a:lnTo>
                <a:lnTo>
                  <a:pt x="10512" y="12166"/>
                </a:lnTo>
                <a:lnTo>
                  <a:pt x="10828" y="11899"/>
                </a:lnTo>
                <a:lnTo>
                  <a:pt x="11144" y="11607"/>
                </a:lnTo>
                <a:lnTo>
                  <a:pt x="11436" y="11315"/>
                </a:lnTo>
                <a:lnTo>
                  <a:pt x="11704" y="10998"/>
                </a:lnTo>
                <a:close/>
                <a:moveTo>
                  <a:pt x="6400" y="0"/>
                </a:moveTo>
                <a:lnTo>
                  <a:pt x="5791" y="73"/>
                </a:lnTo>
                <a:lnTo>
                  <a:pt x="5183" y="170"/>
                </a:lnTo>
                <a:lnTo>
                  <a:pt x="4891" y="243"/>
                </a:lnTo>
                <a:lnTo>
                  <a:pt x="4599" y="341"/>
                </a:lnTo>
                <a:lnTo>
                  <a:pt x="4258" y="462"/>
                </a:lnTo>
                <a:lnTo>
                  <a:pt x="3918" y="633"/>
                </a:lnTo>
                <a:lnTo>
                  <a:pt x="3601" y="827"/>
                </a:lnTo>
                <a:lnTo>
                  <a:pt x="3285" y="1022"/>
                </a:lnTo>
                <a:lnTo>
                  <a:pt x="2969" y="1241"/>
                </a:lnTo>
                <a:lnTo>
                  <a:pt x="2677" y="1484"/>
                </a:lnTo>
                <a:lnTo>
                  <a:pt x="2117" y="1971"/>
                </a:lnTo>
                <a:lnTo>
                  <a:pt x="1850" y="2239"/>
                </a:lnTo>
                <a:lnTo>
                  <a:pt x="1606" y="2506"/>
                </a:lnTo>
                <a:lnTo>
                  <a:pt x="1363" y="2798"/>
                </a:lnTo>
                <a:lnTo>
                  <a:pt x="1168" y="3066"/>
                </a:lnTo>
                <a:lnTo>
                  <a:pt x="949" y="3382"/>
                </a:lnTo>
                <a:lnTo>
                  <a:pt x="779" y="3699"/>
                </a:lnTo>
                <a:lnTo>
                  <a:pt x="609" y="4015"/>
                </a:lnTo>
                <a:lnTo>
                  <a:pt x="463" y="4331"/>
                </a:lnTo>
                <a:lnTo>
                  <a:pt x="341" y="4672"/>
                </a:lnTo>
                <a:lnTo>
                  <a:pt x="244" y="5013"/>
                </a:lnTo>
                <a:lnTo>
                  <a:pt x="146" y="5353"/>
                </a:lnTo>
                <a:lnTo>
                  <a:pt x="73" y="5718"/>
                </a:lnTo>
                <a:lnTo>
                  <a:pt x="25" y="6083"/>
                </a:lnTo>
                <a:lnTo>
                  <a:pt x="0" y="6448"/>
                </a:lnTo>
                <a:lnTo>
                  <a:pt x="0" y="6813"/>
                </a:lnTo>
                <a:lnTo>
                  <a:pt x="0" y="7203"/>
                </a:lnTo>
                <a:lnTo>
                  <a:pt x="25" y="7592"/>
                </a:lnTo>
                <a:lnTo>
                  <a:pt x="98" y="7957"/>
                </a:lnTo>
                <a:lnTo>
                  <a:pt x="171" y="8346"/>
                </a:lnTo>
                <a:lnTo>
                  <a:pt x="268" y="8711"/>
                </a:lnTo>
                <a:lnTo>
                  <a:pt x="390" y="9076"/>
                </a:lnTo>
                <a:lnTo>
                  <a:pt x="560" y="9441"/>
                </a:lnTo>
                <a:lnTo>
                  <a:pt x="730" y="9782"/>
                </a:lnTo>
                <a:lnTo>
                  <a:pt x="925" y="10122"/>
                </a:lnTo>
                <a:lnTo>
                  <a:pt x="1168" y="10463"/>
                </a:lnTo>
                <a:lnTo>
                  <a:pt x="1436" y="10804"/>
                </a:lnTo>
                <a:lnTo>
                  <a:pt x="1704" y="11096"/>
                </a:lnTo>
                <a:lnTo>
                  <a:pt x="1996" y="11363"/>
                </a:lnTo>
                <a:lnTo>
                  <a:pt x="2312" y="11631"/>
                </a:lnTo>
                <a:lnTo>
                  <a:pt x="2628" y="11874"/>
                </a:lnTo>
                <a:lnTo>
                  <a:pt x="2969" y="12093"/>
                </a:lnTo>
                <a:lnTo>
                  <a:pt x="3334" y="12312"/>
                </a:lnTo>
                <a:lnTo>
                  <a:pt x="3747" y="12531"/>
                </a:lnTo>
                <a:lnTo>
                  <a:pt x="4161" y="12726"/>
                </a:lnTo>
                <a:lnTo>
                  <a:pt x="4599" y="12896"/>
                </a:lnTo>
                <a:lnTo>
                  <a:pt x="5037" y="13042"/>
                </a:lnTo>
                <a:lnTo>
                  <a:pt x="5499" y="13164"/>
                </a:lnTo>
                <a:lnTo>
                  <a:pt x="5937" y="13261"/>
                </a:lnTo>
                <a:lnTo>
                  <a:pt x="6400" y="13334"/>
                </a:lnTo>
                <a:lnTo>
                  <a:pt x="6862" y="13383"/>
                </a:lnTo>
                <a:lnTo>
                  <a:pt x="7324" y="13383"/>
                </a:lnTo>
                <a:lnTo>
                  <a:pt x="7787" y="13334"/>
                </a:lnTo>
                <a:lnTo>
                  <a:pt x="8225" y="13261"/>
                </a:lnTo>
                <a:lnTo>
                  <a:pt x="8638" y="13140"/>
                </a:lnTo>
                <a:lnTo>
                  <a:pt x="9076" y="12994"/>
                </a:lnTo>
                <a:lnTo>
                  <a:pt x="9466" y="12799"/>
                </a:lnTo>
                <a:lnTo>
                  <a:pt x="9879" y="12580"/>
                </a:lnTo>
                <a:lnTo>
                  <a:pt x="10269" y="12337"/>
                </a:lnTo>
                <a:lnTo>
                  <a:pt x="10293" y="12458"/>
                </a:lnTo>
                <a:lnTo>
                  <a:pt x="10317" y="12580"/>
                </a:lnTo>
                <a:lnTo>
                  <a:pt x="10390" y="12677"/>
                </a:lnTo>
                <a:lnTo>
                  <a:pt x="10463" y="12775"/>
                </a:lnTo>
                <a:lnTo>
                  <a:pt x="10658" y="12969"/>
                </a:lnTo>
                <a:lnTo>
                  <a:pt x="10828" y="13140"/>
                </a:lnTo>
                <a:lnTo>
                  <a:pt x="11120" y="13383"/>
                </a:lnTo>
                <a:lnTo>
                  <a:pt x="11412" y="13602"/>
                </a:lnTo>
                <a:lnTo>
                  <a:pt x="11704" y="13845"/>
                </a:lnTo>
                <a:lnTo>
                  <a:pt x="11972" y="14089"/>
                </a:lnTo>
                <a:lnTo>
                  <a:pt x="12385" y="14502"/>
                </a:lnTo>
                <a:lnTo>
                  <a:pt x="12775" y="14916"/>
                </a:lnTo>
                <a:lnTo>
                  <a:pt x="13164" y="15330"/>
                </a:lnTo>
                <a:lnTo>
                  <a:pt x="13553" y="15743"/>
                </a:lnTo>
                <a:lnTo>
                  <a:pt x="13772" y="15938"/>
                </a:lnTo>
                <a:lnTo>
                  <a:pt x="13991" y="16132"/>
                </a:lnTo>
                <a:lnTo>
                  <a:pt x="14429" y="16473"/>
                </a:lnTo>
                <a:lnTo>
                  <a:pt x="14770" y="16789"/>
                </a:lnTo>
                <a:lnTo>
                  <a:pt x="14916" y="16935"/>
                </a:lnTo>
                <a:lnTo>
                  <a:pt x="15111" y="17081"/>
                </a:lnTo>
                <a:lnTo>
                  <a:pt x="15184" y="17106"/>
                </a:lnTo>
                <a:lnTo>
                  <a:pt x="15232" y="17154"/>
                </a:lnTo>
                <a:lnTo>
                  <a:pt x="15305" y="17179"/>
                </a:lnTo>
                <a:lnTo>
                  <a:pt x="15451" y="17227"/>
                </a:lnTo>
                <a:lnTo>
                  <a:pt x="15646" y="17203"/>
                </a:lnTo>
                <a:lnTo>
                  <a:pt x="15841" y="17179"/>
                </a:lnTo>
                <a:lnTo>
                  <a:pt x="16035" y="17106"/>
                </a:lnTo>
                <a:lnTo>
                  <a:pt x="16230" y="17033"/>
                </a:lnTo>
                <a:lnTo>
                  <a:pt x="16498" y="16911"/>
                </a:lnTo>
                <a:lnTo>
                  <a:pt x="16644" y="16814"/>
                </a:lnTo>
                <a:lnTo>
                  <a:pt x="16790" y="16668"/>
                </a:lnTo>
                <a:lnTo>
                  <a:pt x="16911" y="16497"/>
                </a:lnTo>
                <a:lnTo>
                  <a:pt x="17009" y="16327"/>
                </a:lnTo>
                <a:lnTo>
                  <a:pt x="17057" y="16132"/>
                </a:lnTo>
                <a:lnTo>
                  <a:pt x="17082" y="15938"/>
                </a:lnTo>
                <a:lnTo>
                  <a:pt x="17057" y="15840"/>
                </a:lnTo>
                <a:lnTo>
                  <a:pt x="17033" y="15767"/>
                </a:lnTo>
                <a:lnTo>
                  <a:pt x="17009" y="15670"/>
                </a:lnTo>
                <a:lnTo>
                  <a:pt x="16936" y="15597"/>
                </a:lnTo>
                <a:lnTo>
                  <a:pt x="16887" y="15549"/>
                </a:lnTo>
                <a:lnTo>
                  <a:pt x="15500" y="14137"/>
                </a:lnTo>
                <a:lnTo>
                  <a:pt x="14819" y="13432"/>
                </a:lnTo>
                <a:lnTo>
                  <a:pt x="14089" y="12750"/>
                </a:lnTo>
                <a:lnTo>
                  <a:pt x="13772" y="12458"/>
                </a:lnTo>
                <a:lnTo>
                  <a:pt x="13432" y="12166"/>
                </a:lnTo>
                <a:lnTo>
                  <a:pt x="13091" y="11899"/>
                </a:lnTo>
                <a:lnTo>
                  <a:pt x="12775" y="11582"/>
                </a:lnTo>
                <a:lnTo>
                  <a:pt x="12580" y="11363"/>
                </a:lnTo>
                <a:lnTo>
                  <a:pt x="12385" y="11120"/>
                </a:lnTo>
                <a:lnTo>
                  <a:pt x="12166" y="10901"/>
                </a:lnTo>
                <a:lnTo>
                  <a:pt x="12045" y="10804"/>
                </a:lnTo>
                <a:lnTo>
                  <a:pt x="11923" y="10706"/>
                </a:lnTo>
                <a:lnTo>
                  <a:pt x="12191" y="10317"/>
                </a:lnTo>
                <a:lnTo>
                  <a:pt x="12434" y="9928"/>
                </a:lnTo>
                <a:lnTo>
                  <a:pt x="12629" y="9490"/>
                </a:lnTo>
                <a:lnTo>
                  <a:pt x="12823" y="9076"/>
                </a:lnTo>
                <a:lnTo>
                  <a:pt x="12969" y="8614"/>
                </a:lnTo>
                <a:lnTo>
                  <a:pt x="13091" y="8176"/>
                </a:lnTo>
                <a:lnTo>
                  <a:pt x="13188" y="7713"/>
                </a:lnTo>
                <a:lnTo>
                  <a:pt x="13261" y="7251"/>
                </a:lnTo>
                <a:lnTo>
                  <a:pt x="13310" y="6765"/>
                </a:lnTo>
                <a:lnTo>
                  <a:pt x="13310" y="6302"/>
                </a:lnTo>
                <a:lnTo>
                  <a:pt x="13286" y="5840"/>
                </a:lnTo>
                <a:lnTo>
                  <a:pt x="13237" y="5378"/>
                </a:lnTo>
                <a:lnTo>
                  <a:pt x="13164" y="4891"/>
                </a:lnTo>
                <a:lnTo>
                  <a:pt x="13042" y="4453"/>
                </a:lnTo>
                <a:lnTo>
                  <a:pt x="12896" y="3991"/>
                </a:lnTo>
                <a:lnTo>
                  <a:pt x="12702" y="3553"/>
                </a:lnTo>
                <a:lnTo>
                  <a:pt x="12580" y="3285"/>
                </a:lnTo>
                <a:lnTo>
                  <a:pt x="12434" y="3042"/>
                </a:lnTo>
                <a:lnTo>
                  <a:pt x="12288" y="2798"/>
                </a:lnTo>
                <a:lnTo>
                  <a:pt x="12118" y="2579"/>
                </a:lnTo>
                <a:lnTo>
                  <a:pt x="11753" y="2141"/>
                </a:lnTo>
                <a:lnTo>
                  <a:pt x="11339" y="1728"/>
                </a:lnTo>
                <a:lnTo>
                  <a:pt x="10901" y="1363"/>
                </a:lnTo>
                <a:lnTo>
                  <a:pt x="10415" y="1046"/>
                </a:lnTo>
                <a:lnTo>
                  <a:pt x="9904" y="754"/>
                </a:lnTo>
                <a:lnTo>
                  <a:pt x="9368" y="511"/>
                </a:lnTo>
                <a:lnTo>
                  <a:pt x="8784" y="316"/>
                </a:lnTo>
                <a:lnTo>
                  <a:pt x="8225" y="170"/>
                </a:lnTo>
                <a:lnTo>
                  <a:pt x="7616" y="73"/>
                </a:lnTo>
                <a:lnTo>
                  <a:pt x="7008" y="0"/>
                </a:lnTo>
                <a:close/>
              </a:path>
            </a:pathLst>
          </a:custGeom>
          <a:noFill/>
          <a:ln>
            <a:solidFill>
              <a:schemeClr val="bg2">
                <a:lumMod val="25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1891;p13">
            <a:extLst>
              <a:ext uri="{FF2B5EF4-FFF2-40B4-BE49-F238E27FC236}">
                <a16:creationId xmlns:a16="http://schemas.microsoft.com/office/drawing/2014/main" id="{F7BF2A64-69D3-574B-B6D9-EC547EC442C8}"/>
              </a:ext>
            </a:extLst>
          </p:cNvPr>
          <p:cNvSpPr txBox="1">
            <a:spLocks/>
          </p:cNvSpPr>
          <p:nvPr/>
        </p:nvSpPr>
        <p:spPr>
          <a:xfrm>
            <a:off x="1750373" y="765324"/>
            <a:ext cx="3578555" cy="602766"/>
          </a:xfrm>
          <a:prstGeom prst="rect">
            <a:avLst/>
          </a:prstGeom>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CA" sz="1400" dirty="0">
                <a:solidFill>
                  <a:schemeClr val="accent2">
                    <a:lumMod val="50000"/>
                  </a:schemeClr>
                </a:solidFill>
                <a:latin typeface="Chalkboard" panose="03050602040202020205" pitchFamily="66" charset="77"/>
                <a:ea typeface="Bodoni Ornaments" pitchFamily="2" charset="0"/>
                <a:cs typeface="Biome" panose="020B0604020202020204" pitchFamily="34" charset="0"/>
              </a:rPr>
              <a:t>In IPT you might explore an exchange between yourself and a significant </a:t>
            </a:r>
          </a:p>
          <a:p>
            <a:pPr algn="l">
              <a:spcBef>
                <a:spcPts val="0"/>
              </a:spcBef>
            </a:pPr>
            <a:r>
              <a:rPr lang="en-CA" sz="1400" dirty="0">
                <a:solidFill>
                  <a:schemeClr val="accent2">
                    <a:lumMod val="50000"/>
                  </a:schemeClr>
                </a:solidFill>
                <a:latin typeface="Chalkboard" panose="03050602040202020205" pitchFamily="66" charset="77"/>
                <a:ea typeface="Bodoni Ornaments" pitchFamily="2" charset="0"/>
                <a:cs typeface="Biome" panose="020B0604020202020204" pitchFamily="34" charset="0"/>
              </a:rPr>
              <a:t>other …    </a:t>
            </a:r>
          </a:p>
        </p:txBody>
      </p:sp>
      <p:sp>
        <p:nvSpPr>
          <p:cNvPr id="35" name="Google Shape;1891;p13">
            <a:extLst>
              <a:ext uri="{FF2B5EF4-FFF2-40B4-BE49-F238E27FC236}">
                <a16:creationId xmlns:a16="http://schemas.microsoft.com/office/drawing/2014/main" id="{A9D0D637-E29B-024A-9879-FC03A8C02926}"/>
              </a:ext>
            </a:extLst>
          </p:cNvPr>
          <p:cNvSpPr txBox="1">
            <a:spLocks/>
          </p:cNvSpPr>
          <p:nvPr/>
        </p:nvSpPr>
        <p:spPr>
          <a:xfrm>
            <a:off x="1750373" y="1364149"/>
            <a:ext cx="3713415" cy="1382743"/>
          </a:xfrm>
          <a:prstGeom prst="rect">
            <a:avLst/>
          </a:prstGeom>
          <a:noFill/>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You might explain the setting, words, tone, and non-verbal cues as well as the emotions you experienced like a “movie script.” You might explore what you </a:t>
            </a:r>
            <a:r>
              <a:rPr lang="en-CA" sz="1400" i="1" dirty="0">
                <a:solidFill>
                  <a:schemeClr val="bg2">
                    <a:lumMod val="25000"/>
                  </a:schemeClr>
                </a:solidFill>
                <a:latin typeface="Chalkboard" panose="03050602040202020205" pitchFamily="66" charset="77"/>
                <a:ea typeface="Bodoni Ornaments" pitchFamily="2" charset="0"/>
                <a:cs typeface="Biome" panose="020B0604020202020204" pitchFamily="34" charset="0"/>
              </a:rPr>
              <a:t>meant</a:t>
            </a: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 to communicate and what may have </a:t>
            </a:r>
            <a:r>
              <a:rPr lang="en-CA" sz="1400" i="1" dirty="0">
                <a:solidFill>
                  <a:schemeClr val="bg2">
                    <a:lumMod val="25000"/>
                  </a:schemeClr>
                </a:solidFill>
                <a:latin typeface="Chalkboard" panose="03050602040202020205" pitchFamily="66" charset="77"/>
                <a:ea typeface="Bodoni Ornaments" pitchFamily="2" charset="0"/>
                <a:cs typeface="Biome" panose="020B0604020202020204" pitchFamily="34" charset="0"/>
              </a:rPr>
              <a:t>actually </a:t>
            </a: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been communicated. </a:t>
            </a:r>
          </a:p>
        </p:txBody>
      </p:sp>
      <p:sp>
        <p:nvSpPr>
          <p:cNvPr id="10" name="Google Shape;1891;p13">
            <a:extLst>
              <a:ext uri="{FF2B5EF4-FFF2-40B4-BE49-F238E27FC236}">
                <a16:creationId xmlns:a16="http://schemas.microsoft.com/office/drawing/2014/main" id="{A9D0D637-E29B-024A-9879-FC03A8C02926}"/>
              </a:ext>
            </a:extLst>
          </p:cNvPr>
          <p:cNvSpPr txBox="1">
            <a:spLocks/>
          </p:cNvSpPr>
          <p:nvPr/>
        </p:nvSpPr>
        <p:spPr>
          <a:xfrm>
            <a:off x="1779908" y="2535560"/>
            <a:ext cx="4776638" cy="802064"/>
          </a:xfrm>
          <a:prstGeom prst="rect">
            <a:avLst/>
          </a:prstGeom>
          <a:noFill/>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Next, you might role play (practice) with your therapist a different or new way of communicating in the future.      </a:t>
            </a:r>
          </a:p>
        </p:txBody>
      </p:sp>
      <p:sp>
        <p:nvSpPr>
          <p:cNvPr id="11" name="Rounded Rectangle 10">
            <a:extLst>
              <a:ext uri="{FF2B5EF4-FFF2-40B4-BE49-F238E27FC236}">
                <a16:creationId xmlns:a16="http://schemas.microsoft.com/office/drawing/2014/main" id="{E8C5D746-ACC2-CB44-95A5-43371826339F}"/>
              </a:ext>
            </a:extLst>
          </p:cNvPr>
          <p:cNvSpPr/>
          <p:nvPr/>
        </p:nvSpPr>
        <p:spPr>
          <a:xfrm>
            <a:off x="5814810" y="3753752"/>
            <a:ext cx="4776638" cy="2338924"/>
          </a:xfrm>
          <a:prstGeom prst="roundRect">
            <a:avLst/>
          </a:prstGeom>
          <a:noFill/>
          <a:ln>
            <a:solidFill>
              <a:srgbClr val="C4838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Google Shape;1936;p19">
            <a:extLst>
              <a:ext uri="{FF2B5EF4-FFF2-40B4-BE49-F238E27FC236}">
                <a16:creationId xmlns:a16="http://schemas.microsoft.com/office/drawing/2014/main" id="{20352629-476A-7045-ADB4-1063657BBE57}"/>
              </a:ext>
            </a:extLst>
          </p:cNvPr>
          <p:cNvSpPr/>
          <p:nvPr/>
        </p:nvSpPr>
        <p:spPr>
          <a:xfrm>
            <a:off x="9078556" y="3801561"/>
            <a:ext cx="1402010" cy="1383088"/>
          </a:xfrm>
          <a:custGeom>
            <a:avLst/>
            <a:gdLst/>
            <a:ahLst/>
            <a:cxnLst/>
            <a:rect l="l" t="t" r="r" b="b"/>
            <a:pathLst>
              <a:path w="89712" h="82958" extrusionOk="0">
                <a:moveTo>
                  <a:pt x="52672" y="2049"/>
                </a:moveTo>
                <a:cubicBezTo>
                  <a:pt x="40979" y="2915"/>
                  <a:pt x="28376" y="5688"/>
                  <a:pt x="19269" y="13072"/>
                </a:cubicBezTo>
                <a:cubicBezTo>
                  <a:pt x="7810" y="22364"/>
                  <a:pt x="-450" y="41692"/>
                  <a:pt x="5574" y="55159"/>
                </a:cubicBezTo>
                <a:cubicBezTo>
                  <a:pt x="12935" y="71613"/>
                  <a:pt x="33988" y="83483"/>
                  <a:pt x="52004" y="82883"/>
                </a:cubicBezTo>
                <a:cubicBezTo>
                  <a:pt x="62654" y="82528"/>
                  <a:pt x="75555" y="78169"/>
                  <a:pt x="80730" y="68854"/>
                </a:cubicBezTo>
                <a:cubicBezTo>
                  <a:pt x="89352" y="53334"/>
                  <a:pt x="86569" y="30516"/>
                  <a:pt x="76722" y="15744"/>
                </a:cubicBezTo>
                <a:cubicBezTo>
                  <a:pt x="69002" y="4163"/>
                  <a:pt x="51061" y="-2643"/>
                  <a:pt x="37641" y="1047"/>
                </a:cubicBezTo>
                <a:cubicBezTo>
                  <a:pt x="22585" y="5187"/>
                  <a:pt x="4685" y="14958"/>
                  <a:pt x="898" y="30107"/>
                </a:cubicBezTo>
                <a:cubicBezTo>
                  <a:pt x="-3402" y="47308"/>
                  <a:pt x="8934" y="71200"/>
                  <a:pt x="25616" y="77205"/>
                </a:cubicBezTo>
                <a:cubicBezTo>
                  <a:pt x="45696" y="84433"/>
                  <a:pt x="76756" y="77025"/>
                  <a:pt x="86743" y="58165"/>
                </a:cubicBezTo>
                <a:cubicBezTo>
                  <a:pt x="93824" y="44791"/>
                  <a:pt x="86932" y="25486"/>
                  <a:pt x="77390" y="13740"/>
                </a:cubicBezTo>
                <a:cubicBezTo>
                  <a:pt x="74163" y="9767"/>
                  <a:pt x="71332" y="4292"/>
                  <a:pt x="66367" y="3051"/>
                </a:cubicBezTo>
              </a:path>
            </a:pathLst>
          </a:custGeom>
          <a:noFill/>
          <a:ln w="19050" cap="rnd" cmpd="sng">
            <a:solidFill>
              <a:schemeClr val="bg2">
                <a:lumMod val="25000"/>
              </a:schemeClr>
            </a:solidFill>
            <a:prstDash val="solid"/>
            <a:round/>
            <a:headEnd type="none" w="med" len="med"/>
            <a:tailEnd type="none" w="med" len="med"/>
          </a:ln>
        </p:spPr>
      </p:sp>
      <p:sp>
        <p:nvSpPr>
          <p:cNvPr id="13" name="Google Shape;1891;p13">
            <a:extLst>
              <a:ext uri="{FF2B5EF4-FFF2-40B4-BE49-F238E27FC236}">
                <a16:creationId xmlns:a16="http://schemas.microsoft.com/office/drawing/2014/main" id="{0909CD3D-8C4C-984D-BE35-A0C407B9BBE9}"/>
              </a:ext>
            </a:extLst>
          </p:cNvPr>
          <p:cNvSpPr txBox="1">
            <a:spLocks/>
          </p:cNvSpPr>
          <p:nvPr/>
        </p:nvSpPr>
        <p:spPr>
          <a:xfrm>
            <a:off x="9078556" y="4532815"/>
            <a:ext cx="1402010" cy="325917"/>
          </a:xfrm>
          <a:prstGeom prst="rect">
            <a:avLst/>
          </a:prstGeom>
          <a:ln>
            <a:noFill/>
          </a:ln>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ILLUSTRATIVE </a:t>
            </a:r>
          </a:p>
          <a:p>
            <a:pPr>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CONCEPT</a:t>
            </a:r>
          </a:p>
        </p:txBody>
      </p:sp>
      <p:sp>
        <p:nvSpPr>
          <p:cNvPr id="14" name="Google Shape;2191;p39">
            <a:extLst>
              <a:ext uri="{FF2B5EF4-FFF2-40B4-BE49-F238E27FC236}">
                <a16:creationId xmlns:a16="http://schemas.microsoft.com/office/drawing/2014/main" id="{60084458-560C-2F47-9FB5-664601946C29}"/>
              </a:ext>
            </a:extLst>
          </p:cNvPr>
          <p:cNvSpPr/>
          <p:nvPr/>
        </p:nvSpPr>
        <p:spPr>
          <a:xfrm>
            <a:off x="9538088" y="3974091"/>
            <a:ext cx="465397" cy="465613"/>
          </a:xfrm>
          <a:custGeom>
            <a:avLst/>
            <a:gdLst/>
            <a:ahLst/>
            <a:cxnLst/>
            <a:rect l="l" t="t" r="r" b="b"/>
            <a:pathLst>
              <a:path w="17082" h="17228" extrusionOk="0">
                <a:moveTo>
                  <a:pt x="6497" y="2993"/>
                </a:moveTo>
                <a:lnTo>
                  <a:pt x="6400" y="3042"/>
                </a:lnTo>
                <a:lnTo>
                  <a:pt x="6302" y="3090"/>
                </a:lnTo>
                <a:lnTo>
                  <a:pt x="6229" y="3212"/>
                </a:lnTo>
                <a:lnTo>
                  <a:pt x="6229" y="3285"/>
                </a:lnTo>
                <a:lnTo>
                  <a:pt x="6254" y="3334"/>
                </a:lnTo>
                <a:lnTo>
                  <a:pt x="6278" y="3407"/>
                </a:lnTo>
                <a:lnTo>
                  <a:pt x="6351" y="3455"/>
                </a:lnTo>
                <a:lnTo>
                  <a:pt x="6400" y="3480"/>
                </a:lnTo>
                <a:lnTo>
                  <a:pt x="6643" y="3480"/>
                </a:lnTo>
                <a:lnTo>
                  <a:pt x="6692" y="3504"/>
                </a:lnTo>
                <a:lnTo>
                  <a:pt x="6911" y="3504"/>
                </a:lnTo>
                <a:lnTo>
                  <a:pt x="6959" y="3480"/>
                </a:lnTo>
                <a:lnTo>
                  <a:pt x="7008" y="3455"/>
                </a:lnTo>
                <a:lnTo>
                  <a:pt x="7057" y="3407"/>
                </a:lnTo>
                <a:lnTo>
                  <a:pt x="7057" y="3334"/>
                </a:lnTo>
                <a:lnTo>
                  <a:pt x="7057" y="3212"/>
                </a:lnTo>
                <a:lnTo>
                  <a:pt x="7032" y="3163"/>
                </a:lnTo>
                <a:lnTo>
                  <a:pt x="7008" y="3115"/>
                </a:lnTo>
                <a:lnTo>
                  <a:pt x="6935" y="3042"/>
                </a:lnTo>
                <a:lnTo>
                  <a:pt x="6838" y="3017"/>
                </a:lnTo>
                <a:lnTo>
                  <a:pt x="6716" y="2993"/>
                </a:lnTo>
                <a:close/>
                <a:moveTo>
                  <a:pt x="5743" y="3236"/>
                </a:moveTo>
                <a:lnTo>
                  <a:pt x="5670" y="3261"/>
                </a:lnTo>
                <a:lnTo>
                  <a:pt x="5402" y="3358"/>
                </a:lnTo>
                <a:lnTo>
                  <a:pt x="5134" y="3480"/>
                </a:lnTo>
                <a:lnTo>
                  <a:pt x="4891" y="3601"/>
                </a:lnTo>
                <a:lnTo>
                  <a:pt x="4672" y="3747"/>
                </a:lnTo>
                <a:lnTo>
                  <a:pt x="4453" y="3918"/>
                </a:lnTo>
                <a:lnTo>
                  <a:pt x="4234" y="4088"/>
                </a:lnTo>
                <a:lnTo>
                  <a:pt x="4039" y="4283"/>
                </a:lnTo>
                <a:lnTo>
                  <a:pt x="3869" y="4477"/>
                </a:lnTo>
                <a:lnTo>
                  <a:pt x="3699" y="4696"/>
                </a:lnTo>
                <a:lnTo>
                  <a:pt x="3553" y="4940"/>
                </a:lnTo>
                <a:lnTo>
                  <a:pt x="3431" y="5159"/>
                </a:lnTo>
                <a:lnTo>
                  <a:pt x="3309" y="5402"/>
                </a:lnTo>
                <a:lnTo>
                  <a:pt x="3236" y="5670"/>
                </a:lnTo>
                <a:lnTo>
                  <a:pt x="3163" y="5937"/>
                </a:lnTo>
                <a:lnTo>
                  <a:pt x="3115" y="6229"/>
                </a:lnTo>
                <a:lnTo>
                  <a:pt x="3090" y="6497"/>
                </a:lnTo>
                <a:lnTo>
                  <a:pt x="3090" y="6546"/>
                </a:lnTo>
                <a:lnTo>
                  <a:pt x="3115" y="6594"/>
                </a:lnTo>
                <a:lnTo>
                  <a:pt x="3188" y="6667"/>
                </a:lnTo>
                <a:lnTo>
                  <a:pt x="3261" y="6716"/>
                </a:lnTo>
                <a:lnTo>
                  <a:pt x="3285" y="6716"/>
                </a:lnTo>
                <a:lnTo>
                  <a:pt x="3309" y="6692"/>
                </a:lnTo>
                <a:lnTo>
                  <a:pt x="3382" y="6667"/>
                </a:lnTo>
                <a:lnTo>
                  <a:pt x="3431" y="6594"/>
                </a:lnTo>
                <a:lnTo>
                  <a:pt x="3480" y="6546"/>
                </a:lnTo>
                <a:lnTo>
                  <a:pt x="3504" y="6473"/>
                </a:lnTo>
                <a:lnTo>
                  <a:pt x="3528" y="6156"/>
                </a:lnTo>
                <a:lnTo>
                  <a:pt x="3601" y="5864"/>
                </a:lnTo>
                <a:lnTo>
                  <a:pt x="3699" y="5597"/>
                </a:lnTo>
                <a:lnTo>
                  <a:pt x="3820" y="5353"/>
                </a:lnTo>
                <a:lnTo>
                  <a:pt x="3966" y="5086"/>
                </a:lnTo>
                <a:lnTo>
                  <a:pt x="4137" y="4867"/>
                </a:lnTo>
                <a:lnTo>
                  <a:pt x="4307" y="4623"/>
                </a:lnTo>
                <a:lnTo>
                  <a:pt x="4526" y="4429"/>
                </a:lnTo>
                <a:lnTo>
                  <a:pt x="4745" y="4234"/>
                </a:lnTo>
                <a:lnTo>
                  <a:pt x="4988" y="4088"/>
                </a:lnTo>
                <a:lnTo>
                  <a:pt x="5256" y="3942"/>
                </a:lnTo>
                <a:lnTo>
                  <a:pt x="5499" y="3796"/>
                </a:lnTo>
                <a:lnTo>
                  <a:pt x="5767" y="3699"/>
                </a:lnTo>
                <a:lnTo>
                  <a:pt x="5864" y="3650"/>
                </a:lnTo>
                <a:lnTo>
                  <a:pt x="5913" y="3577"/>
                </a:lnTo>
                <a:lnTo>
                  <a:pt x="5937" y="3504"/>
                </a:lnTo>
                <a:lnTo>
                  <a:pt x="5937" y="3407"/>
                </a:lnTo>
                <a:lnTo>
                  <a:pt x="5889" y="3334"/>
                </a:lnTo>
                <a:lnTo>
                  <a:pt x="5840" y="3285"/>
                </a:lnTo>
                <a:lnTo>
                  <a:pt x="5743" y="3236"/>
                </a:lnTo>
                <a:close/>
                <a:moveTo>
                  <a:pt x="7324" y="1971"/>
                </a:moveTo>
                <a:lnTo>
                  <a:pt x="7787" y="2020"/>
                </a:lnTo>
                <a:lnTo>
                  <a:pt x="8249" y="2141"/>
                </a:lnTo>
                <a:lnTo>
                  <a:pt x="8687" y="2312"/>
                </a:lnTo>
                <a:lnTo>
                  <a:pt x="9101" y="2506"/>
                </a:lnTo>
                <a:lnTo>
                  <a:pt x="9490" y="2774"/>
                </a:lnTo>
                <a:lnTo>
                  <a:pt x="9879" y="3066"/>
                </a:lnTo>
                <a:lnTo>
                  <a:pt x="10220" y="3431"/>
                </a:lnTo>
                <a:lnTo>
                  <a:pt x="10512" y="3820"/>
                </a:lnTo>
                <a:lnTo>
                  <a:pt x="10707" y="4088"/>
                </a:lnTo>
                <a:lnTo>
                  <a:pt x="10877" y="4380"/>
                </a:lnTo>
                <a:lnTo>
                  <a:pt x="11023" y="4696"/>
                </a:lnTo>
                <a:lnTo>
                  <a:pt x="11120" y="5013"/>
                </a:lnTo>
                <a:lnTo>
                  <a:pt x="11217" y="5329"/>
                </a:lnTo>
                <a:lnTo>
                  <a:pt x="11266" y="5645"/>
                </a:lnTo>
                <a:lnTo>
                  <a:pt x="11315" y="5986"/>
                </a:lnTo>
                <a:lnTo>
                  <a:pt x="11315" y="6302"/>
                </a:lnTo>
                <a:lnTo>
                  <a:pt x="11315" y="6643"/>
                </a:lnTo>
                <a:lnTo>
                  <a:pt x="11266" y="6959"/>
                </a:lnTo>
                <a:lnTo>
                  <a:pt x="11217" y="7300"/>
                </a:lnTo>
                <a:lnTo>
                  <a:pt x="11144" y="7616"/>
                </a:lnTo>
                <a:lnTo>
                  <a:pt x="11047" y="7932"/>
                </a:lnTo>
                <a:lnTo>
                  <a:pt x="10925" y="8249"/>
                </a:lnTo>
                <a:lnTo>
                  <a:pt x="10780" y="8565"/>
                </a:lnTo>
                <a:lnTo>
                  <a:pt x="10634" y="8857"/>
                </a:lnTo>
                <a:lnTo>
                  <a:pt x="10439" y="9173"/>
                </a:lnTo>
                <a:lnTo>
                  <a:pt x="10220" y="9490"/>
                </a:lnTo>
                <a:lnTo>
                  <a:pt x="9977" y="9757"/>
                </a:lnTo>
                <a:lnTo>
                  <a:pt x="9733" y="10025"/>
                </a:lnTo>
                <a:lnTo>
                  <a:pt x="9441" y="10268"/>
                </a:lnTo>
                <a:lnTo>
                  <a:pt x="9149" y="10487"/>
                </a:lnTo>
                <a:lnTo>
                  <a:pt x="8857" y="10682"/>
                </a:lnTo>
                <a:lnTo>
                  <a:pt x="8541" y="10852"/>
                </a:lnTo>
                <a:lnTo>
                  <a:pt x="8200" y="10998"/>
                </a:lnTo>
                <a:lnTo>
                  <a:pt x="7860" y="11120"/>
                </a:lnTo>
                <a:lnTo>
                  <a:pt x="7519" y="11193"/>
                </a:lnTo>
                <a:lnTo>
                  <a:pt x="7154" y="11242"/>
                </a:lnTo>
                <a:lnTo>
                  <a:pt x="6789" y="11266"/>
                </a:lnTo>
                <a:lnTo>
                  <a:pt x="6424" y="11242"/>
                </a:lnTo>
                <a:lnTo>
                  <a:pt x="6059" y="11193"/>
                </a:lnTo>
                <a:lnTo>
                  <a:pt x="5670" y="11096"/>
                </a:lnTo>
                <a:lnTo>
                  <a:pt x="5353" y="10998"/>
                </a:lnTo>
                <a:lnTo>
                  <a:pt x="5037" y="10877"/>
                </a:lnTo>
                <a:lnTo>
                  <a:pt x="4721" y="10731"/>
                </a:lnTo>
                <a:lnTo>
                  <a:pt x="4404" y="10560"/>
                </a:lnTo>
                <a:lnTo>
                  <a:pt x="4112" y="10390"/>
                </a:lnTo>
                <a:lnTo>
                  <a:pt x="3820" y="10171"/>
                </a:lnTo>
                <a:lnTo>
                  <a:pt x="3553" y="9952"/>
                </a:lnTo>
                <a:lnTo>
                  <a:pt x="3285" y="9733"/>
                </a:lnTo>
                <a:lnTo>
                  <a:pt x="3042" y="9490"/>
                </a:lnTo>
                <a:lnTo>
                  <a:pt x="2823" y="9222"/>
                </a:lnTo>
                <a:lnTo>
                  <a:pt x="2628" y="8930"/>
                </a:lnTo>
                <a:lnTo>
                  <a:pt x="2434" y="8638"/>
                </a:lnTo>
                <a:lnTo>
                  <a:pt x="2288" y="8346"/>
                </a:lnTo>
                <a:lnTo>
                  <a:pt x="2142" y="8030"/>
                </a:lnTo>
                <a:lnTo>
                  <a:pt x="2044" y="7689"/>
                </a:lnTo>
                <a:lnTo>
                  <a:pt x="1971" y="7349"/>
                </a:lnTo>
                <a:lnTo>
                  <a:pt x="1947" y="7057"/>
                </a:lnTo>
                <a:lnTo>
                  <a:pt x="1923" y="6765"/>
                </a:lnTo>
                <a:lnTo>
                  <a:pt x="1923" y="6497"/>
                </a:lnTo>
                <a:lnTo>
                  <a:pt x="1947" y="6205"/>
                </a:lnTo>
                <a:lnTo>
                  <a:pt x="1996" y="5937"/>
                </a:lnTo>
                <a:lnTo>
                  <a:pt x="2044" y="5670"/>
                </a:lnTo>
                <a:lnTo>
                  <a:pt x="2142" y="5402"/>
                </a:lnTo>
                <a:lnTo>
                  <a:pt x="2239" y="5159"/>
                </a:lnTo>
                <a:lnTo>
                  <a:pt x="2336" y="4915"/>
                </a:lnTo>
                <a:lnTo>
                  <a:pt x="2482" y="4672"/>
                </a:lnTo>
                <a:lnTo>
                  <a:pt x="2628" y="4429"/>
                </a:lnTo>
                <a:lnTo>
                  <a:pt x="2774" y="4210"/>
                </a:lnTo>
                <a:lnTo>
                  <a:pt x="2944" y="3991"/>
                </a:lnTo>
                <a:lnTo>
                  <a:pt x="3139" y="3772"/>
                </a:lnTo>
                <a:lnTo>
                  <a:pt x="3528" y="3382"/>
                </a:lnTo>
                <a:lnTo>
                  <a:pt x="3966" y="3017"/>
                </a:lnTo>
                <a:lnTo>
                  <a:pt x="4404" y="2701"/>
                </a:lnTo>
                <a:lnTo>
                  <a:pt x="4891" y="2409"/>
                </a:lnTo>
                <a:lnTo>
                  <a:pt x="5134" y="2287"/>
                </a:lnTo>
                <a:lnTo>
                  <a:pt x="5378" y="2166"/>
                </a:lnTo>
                <a:lnTo>
                  <a:pt x="5645" y="2117"/>
                </a:lnTo>
                <a:lnTo>
                  <a:pt x="6035" y="2068"/>
                </a:lnTo>
                <a:lnTo>
                  <a:pt x="6716" y="1995"/>
                </a:lnTo>
                <a:lnTo>
                  <a:pt x="7300" y="1995"/>
                </a:lnTo>
                <a:lnTo>
                  <a:pt x="7324" y="1971"/>
                </a:lnTo>
                <a:close/>
                <a:moveTo>
                  <a:pt x="6935" y="1533"/>
                </a:moveTo>
                <a:lnTo>
                  <a:pt x="6497" y="1582"/>
                </a:lnTo>
                <a:lnTo>
                  <a:pt x="6083" y="1679"/>
                </a:lnTo>
                <a:lnTo>
                  <a:pt x="5864" y="1703"/>
                </a:lnTo>
                <a:lnTo>
                  <a:pt x="5621" y="1752"/>
                </a:lnTo>
                <a:lnTo>
                  <a:pt x="5353" y="1825"/>
                </a:lnTo>
                <a:lnTo>
                  <a:pt x="5110" y="1922"/>
                </a:lnTo>
                <a:lnTo>
                  <a:pt x="4842" y="2044"/>
                </a:lnTo>
                <a:lnTo>
                  <a:pt x="4599" y="2166"/>
                </a:lnTo>
                <a:lnTo>
                  <a:pt x="4112" y="2458"/>
                </a:lnTo>
                <a:lnTo>
                  <a:pt x="3650" y="2774"/>
                </a:lnTo>
                <a:lnTo>
                  <a:pt x="3212" y="3115"/>
                </a:lnTo>
                <a:lnTo>
                  <a:pt x="2823" y="3504"/>
                </a:lnTo>
                <a:lnTo>
                  <a:pt x="2458" y="3918"/>
                </a:lnTo>
                <a:lnTo>
                  <a:pt x="2312" y="4161"/>
                </a:lnTo>
                <a:lnTo>
                  <a:pt x="2166" y="4380"/>
                </a:lnTo>
                <a:lnTo>
                  <a:pt x="2020" y="4623"/>
                </a:lnTo>
                <a:lnTo>
                  <a:pt x="1923" y="4867"/>
                </a:lnTo>
                <a:lnTo>
                  <a:pt x="1801" y="5110"/>
                </a:lnTo>
                <a:lnTo>
                  <a:pt x="1728" y="5378"/>
                </a:lnTo>
                <a:lnTo>
                  <a:pt x="1631" y="5645"/>
                </a:lnTo>
                <a:lnTo>
                  <a:pt x="1582" y="5913"/>
                </a:lnTo>
                <a:lnTo>
                  <a:pt x="1533" y="6181"/>
                </a:lnTo>
                <a:lnTo>
                  <a:pt x="1509" y="6473"/>
                </a:lnTo>
                <a:lnTo>
                  <a:pt x="1509" y="6765"/>
                </a:lnTo>
                <a:lnTo>
                  <a:pt x="1509" y="7057"/>
                </a:lnTo>
                <a:lnTo>
                  <a:pt x="1558" y="7349"/>
                </a:lnTo>
                <a:lnTo>
                  <a:pt x="1606" y="7640"/>
                </a:lnTo>
                <a:lnTo>
                  <a:pt x="1679" y="7932"/>
                </a:lnTo>
                <a:lnTo>
                  <a:pt x="1752" y="8224"/>
                </a:lnTo>
                <a:lnTo>
                  <a:pt x="1874" y="8492"/>
                </a:lnTo>
                <a:lnTo>
                  <a:pt x="1996" y="8760"/>
                </a:lnTo>
                <a:lnTo>
                  <a:pt x="2142" y="9027"/>
                </a:lnTo>
                <a:lnTo>
                  <a:pt x="2312" y="9295"/>
                </a:lnTo>
                <a:lnTo>
                  <a:pt x="2507" y="9538"/>
                </a:lnTo>
                <a:lnTo>
                  <a:pt x="2726" y="9782"/>
                </a:lnTo>
                <a:lnTo>
                  <a:pt x="2944" y="10001"/>
                </a:lnTo>
                <a:lnTo>
                  <a:pt x="3188" y="10195"/>
                </a:lnTo>
                <a:lnTo>
                  <a:pt x="3699" y="10585"/>
                </a:lnTo>
                <a:lnTo>
                  <a:pt x="3991" y="10779"/>
                </a:lnTo>
                <a:lnTo>
                  <a:pt x="4283" y="10950"/>
                </a:lnTo>
                <a:lnTo>
                  <a:pt x="4599" y="11120"/>
                </a:lnTo>
                <a:lnTo>
                  <a:pt x="4915" y="11266"/>
                </a:lnTo>
                <a:lnTo>
                  <a:pt x="5232" y="11412"/>
                </a:lnTo>
                <a:lnTo>
                  <a:pt x="5572" y="11509"/>
                </a:lnTo>
                <a:lnTo>
                  <a:pt x="5889" y="11607"/>
                </a:lnTo>
                <a:lnTo>
                  <a:pt x="6254" y="11680"/>
                </a:lnTo>
                <a:lnTo>
                  <a:pt x="6594" y="11704"/>
                </a:lnTo>
                <a:lnTo>
                  <a:pt x="6959" y="11728"/>
                </a:lnTo>
                <a:lnTo>
                  <a:pt x="7300" y="11680"/>
                </a:lnTo>
                <a:lnTo>
                  <a:pt x="7641" y="11631"/>
                </a:lnTo>
                <a:lnTo>
                  <a:pt x="7981" y="11534"/>
                </a:lnTo>
                <a:lnTo>
                  <a:pt x="8322" y="11436"/>
                </a:lnTo>
                <a:lnTo>
                  <a:pt x="8638" y="11290"/>
                </a:lnTo>
                <a:lnTo>
                  <a:pt x="8955" y="11120"/>
                </a:lnTo>
                <a:lnTo>
                  <a:pt x="9344" y="10877"/>
                </a:lnTo>
                <a:lnTo>
                  <a:pt x="9733" y="10609"/>
                </a:lnTo>
                <a:lnTo>
                  <a:pt x="10074" y="10293"/>
                </a:lnTo>
                <a:lnTo>
                  <a:pt x="10390" y="9976"/>
                </a:lnTo>
                <a:lnTo>
                  <a:pt x="10658" y="9611"/>
                </a:lnTo>
                <a:lnTo>
                  <a:pt x="10925" y="9222"/>
                </a:lnTo>
                <a:lnTo>
                  <a:pt x="11144" y="8808"/>
                </a:lnTo>
                <a:lnTo>
                  <a:pt x="11339" y="8395"/>
                </a:lnTo>
                <a:lnTo>
                  <a:pt x="11509" y="7957"/>
                </a:lnTo>
                <a:lnTo>
                  <a:pt x="11631" y="7519"/>
                </a:lnTo>
                <a:lnTo>
                  <a:pt x="11704" y="7081"/>
                </a:lnTo>
                <a:lnTo>
                  <a:pt x="11753" y="6619"/>
                </a:lnTo>
                <a:lnTo>
                  <a:pt x="11753" y="6156"/>
                </a:lnTo>
                <a:lnTo>
                  <a:pt x="11728" y="5694"/>
                </a:lnTo>
                <a:lnTo>
                  <a:pt x="11655" y="5256"/>
                </a:lnTo>
                <a:lnTo>
                  <a:pt x="11534" y="4794"/>
                </a:lnTo>
                <a:lnTo>
                  <a:pt x="11363" y="4404"/>
                </a:lnTo>
                <a:lnTo>
                  <a:pt x="11169" y="4015"/>
                </a:lnTo>
                <a:lnTo>
                  <a:pt x="10950" y="3650"/>
                </a:lnTo>
                <a:lnTo>
                  <a:pt x="10682" y="3285"/>
                </a:lnTo>
                <a:lnTo>
                  <a:pt x="10390" y="2969"/>
                </a:lnTo>
                <a:lnTo>
                  <a:pt x="10074" y="2677"/>
                </a:lnTo>
                <a:lnTo>
                  <a:pt x="9733" y="2409"/>
                </a:lnTo>
                <a:lnTo>
                  <a:pt x="9393" y="2166"/>
                </a:lnTo>
                <a:lnTo>
                  <a:pt x="9003" y="1971"/>
                </a:lnTo>
                <a:lnTo>
                  <a:pt x="8614" y="1801"/>
                </a:lnTo>
                <a:lnTo>
                  <a:pt x="8200" y="1655"/>
                </a:lnTo>
                <a:lnTo>
                  <a:pt x="7787" y="1582"/>
                </a:lnTo>
                <a:lnTo>
                  <a:pt x="7349" y="1533"/>
                </a:lnTo>
                <a:close/>
                <a:moveTo>
                  <a:pt x="12118" y="11558"/>
                </a:moveTo>
                <a:lnTo>
                  <a:pt x="12142" y="11582"/>
                </a:lnTo>
                <a:lnTo>
                  <a:pt x="11972" y="11777"/>
                </a:lnTo>
                <a:lnTo>
                  <a:pt x="12093" y="11631"/>
                </a:lnTo>
                <a:lnTo>
                  <a:pt x="12118" y="11558"/>
                </a:lnTo>
                <a:close/>
                <a:moveTo>
                  <a:pt x="6789" y="584"/>
                </a:moveTo>
                <a:lnTo>
                  <a:pt x="7154" y="608"/>
                </a:lnTo>
                <a:lnTo>
                  <a:pt x="7519" y="657"/>
                </a:lnTo>
                <a:lnTo>
                  <a:pt x="7884" y="706"/>
                </a:lnTo>
                <a:lnTo>
                  <a:pt x="8225" y="803"/>
                </a:lnTo>
                <a:lnTo>
                  <a:pt x="8565" y="900"/>
                </a:lnTo>
                <a:lnTo>
                  <a:pt x="8906" y="1022"/>
                </a:lnTo>
                <a:lnTo>
                  <a:pt x="9247" y="1144"/>
                </a:lnTo>
                <a:lnTo>
                  <a:pt x="9563" y="1314"/>
                </a:lnTo>
                <a:lnTo>
                  <a:pt x="9879" y="1484"/>
                </a:lnTo>
                <a:lnTo>
                  <a:pt x="10171" y="1679"/>
                </a:lnTo>
                <a:lnTo>
                  <a:pt x="10439" y="1874"/>
                </a:lnTo>
                <a:lnTo>
                  <a:pt x="10707" y="2093"/>
                </a:lnTo>
                <a:lnTo>
                  <a:pt x="10950" y="2312"/>
                </a:lnTo>
                <a:lnTo>
                  <a:pt x="11193" y="2555"/>
                </a:lnTo>
                <a:lnTo>
                  <a:pt x="11485" y="2896"/>
                </a:lnTo>
                <a:lnTo>
                  <a:pt x="11753" y="3261"/>
                </a:lnTo>
                <a:lnTo>
                  <a:pt x="11996" y="3626"/>
                </a:lnTo>
                <a:lnTo>
                  <a:pt x="12191" y="4015"/>
                </a:lnTo>
                <a:lnTo>
                  <a:pt x="12361" y="4404"/>
                </a:lnTo>
                <a:lnTo>
                  <a:pt x="12507" y="4818"/>
                </a:lnTo>
                <a:lnTo>
                  <a:pt x="12629" y="5232"/>
                </a:lnTo>
                <a:lnTo>
                  <a:pt x="12702" y="5645"/>
                </a:lnTo>
                <a:lnTo>
                  <a:pt x="12750" y="6059"/>
                </a:lnTo>
                <a:lnTo>
                  <a:pt x="12775" y="6473"/>
                </a:lnTo>
                <a:lnTo>
                  <a:pt x="12775" y="6911"/>
                </a:lnTo>
                <a:lnTo>
                  <a:pt x="12726" y="7324"/>
                </a:lnTo>
                <a:lnTo>
                  <a:pt x="12653" y="7762"/>
                </a:lnTo>
                <a:lnTo>
                  <a:pt x="12556" y="8176"/>
                </a:lnTo>
                <a:lnTo>
                  <a:pt x="12434" y="8589"/>
                </a:lnTo>
                <a:lnTo>
                  <a:pt x="12264" y="9003"/>
                </a:lnTo>
                <a:lnTo>
                  <a:pt x="12045" y="9465"/>
                </a:lnTo>
                <a:lnTo>
                  <a:pt x="11801" y="9903"/>
                </a:lnTo>
                <a:lnTo>
                  <a:pt x="11534" y="10293"/>
                </a:lnTo>
                <a:lnTo>
                  <a:pt x="11217" y="10682"/>
                </a:lnTo>
                <a:lnTo>
                  <a:pt x="10901" y="11047"/>
                </a:lnTo>
                <a:lnTo>
                  <a:pt x="10536" y="11388"/>
                </a:lnTo>
                <a:lnTo>
                  <a:pt x="10171" y="11680"/>
                </a:lnTo>
                <a:lnTo>
                  <a:pt x="9782" y="11947"/>
                </a:lnTo>
                <a:lnTo>
                  <a:pt x="9368" y="12191"/>
                </a:lnTo>
                <a:lnTo>
                  <a:pt x="8930" y="12385"/>
                </a:lnTo>
                <a:lnTo>
                  <a:pt x="8468" y="12556"/>
                </a:lnTo>
                <a:lnTo>
                  <a:pt x="8006" y="12677"/>
                </a:lnTo>
                <a:lnTo>
                  <a:pt x="7543" y="12750"/>
                </a:lnTo>
                <a:lnTo>
                  <a:pt x="7032" y="12775"/>
                </a:lnTo>
                <a:lnTo>
                  <a:pt x="6546" y="12775"/>
                </a:lnTo>
                <a:lnTo>
                  <a:pt x="6035" y="12702"/>
                </a:lnTo>
                <a:lnTo>
                  <a:pt x="5597" y="12604"/>
                </a:lnTo>
                <a:lnTo>
                  <a:pt x="5159" y="12483"/>
                </a:lnTo>
                <a:lnTo>
                  <a:pt x="4721" y="12337"/>
                </a:lnTo>
                <a:lnTo>
                  <a:pt x="4307" y="12166"/>
                </a:lnTo>
                <a:lnTo>
                  <a:pt x="3893" y="11947"/>
                </a:lnTo>
                <a:lnTo>
                  <a:pt x="3504" y="11728"/>
                </a:lnTo>
                <a:lnTo>
                  <a:pt x="3115" y="11485"/>
                </a:lnTo>
                <a:lnTo>
                  <a:pt x="2774" y="11193"/>
                </a:lnTo>
                <a:lnTo>
                  <a:pt x="2434" y="10901"/>
                </a:lnTo>
                <a:lnTo>
                  <a:pt x="2117" y="10560"/>
                </a:lnTo>
                <a:lnTo>
                  <a:pt x="1825" y="10220"/>
                </a:lnTo>
                <a:lnTo>
                  <a:pt x="1558" y="9855"/>
                </a:lnTo>
                <a:lnTo>
                  <a:pt x="1314" y="9465"/>
                </a:lnTo>
                <a:lnTo>
                  <a:pt x="1095" y="9052"/>
                </a:lnTo>
                <a:lnTo>
                  <a:pt x="925" y="8638"/>
                </a:lnTo>
                <a:lnTo>
                  <a:pt x="779" y="8200"/>
                </a:lnTo>
                <a:lnTo>
                  <a:pt x="682" y="7811"/>
                </a:lnTo>
                <a:lnTo>
                  <a:pt x="609" y="7446"/>
                </a:lnTo>
                <a:lnTo>
                  <a:pt x="560" y="7081"/>
                </a:lnTo>
                <a:lnTo>
                  <a:pt x="560" y="6716"/>
                </a:lnTo>
                <a:lnTo>
                  <a:pt x="560" y="6351"/>
                </a:lnTo>
                <a:lnTo>
                  <a:pt x="584" y="5986"/>
                </a:lnTo>
                <a:lnTo>
                  <a:pt x="633" y="5645"/>
                </a:lnTo>
                <a:lnTo>
                  <a:pt x="706" y="5305"/>
                </a:lnTo>
                <a:lnTo>
                  <a:pt x="803" y="4964"/>
                </a:lnTo>
                <a:lnTo>
                  <a:pt x="925" y="4648"/>
                </a:lnTo>
                <a:lnTo>
                  <a:pt x="1047" y="4307"/>
                </a:lnTo>
                <a:lnTo>
                  <a:pt x="1217" y="3991"/>
                </a:lnTo>
                <a:lnTo>
                  <a:pt x="1387" y="3674"/>
                </a:lnTo>
                <a:lnTo>
                  <a:pt x="1606" y="3382"/>
                </a:lnTo>
                <a:lnTo>
                  <a:pt x="1825" y="3090"/>
                </a:lnTo>
                <a:lnTo>
                  <a:pt x="2069" y="2798"/>
                </a:lnTo>
                <a:lnTo>
                  <a:pt x="2361" y="2506"/>
                </a:lnTo>
                <a:lnTo>
                  <a:pt x="2726" y="2190"/>
                </a:lnTo>
                <a:lnTo>
                  <a:pt x="3163" y="1849"/>
                </a:lnTo>
                <a:lnTo>
                  <a:pt x="3674" y="1509"/>
                </a:lnTo>
                <a:lnTo>
                  <a:pt x="4210" y="1217"/>
                </a:lnTo>
                <a:lnTo>
                  <a:pt x="4502" y="1071"/>
                </a:lnTo>
                <a:lnTo>
                  <a:pt x="4794" y="949"/>
                </a:lnTo>
                <a:lnTo>
                  <a:pt x="5110" y="852"/>
                </a:lnTo>
                <a:lnTo>
                  <a:pt x="5402" y="754"/>
                </a:lnTo>
                <a:lnTo>
                  <a:pt x="5718" y="681"/>
                </a:lnTo>
                <a:lnTo>
                  <a:pt x="6035" y="633"/>
                </a:lnTo>
                <a:lnTo>
                  <a:pt x="6400" y="608"/>
                </a:lnTo>
                <a:lnTo>
                  <a:pt x="6789" y="584"/>
                </a:lnTo>
                <a:close/>
                <a:moveTo>
                  <a:pt x="11704" y="10998"/>
                </a:moveTo>
                <a:lnTo>
                  <a:pt x="11923" y="11315"/>
                </a:lnTo>
                <a:lnTo>
                  <a:pt x="11874" y="11339"/>
                </a:lnTo>
                <a:lnTo>
                  <a:pt x="11850" y="11363"/>
                </a:lnTo>
                <a:lnTo>
                  <a:pt x="11607" y="11607"/>
                </a:lnTo>
                <a:lnTo>
                  <a:pt x="11339" y="11826"/>
                </a:lnTo>
                <a:lnTo>
                  <a:pt x="11071" y="11996"/>
                </a:lnTo>
                <a:lnTo>
                  <a:pt x="10950" y="12093"/>
                </a:lnTo>
                <a:lnTo>
                  <a:pt x="10925" y="12166"/>
                </a:lnTo>
                <a:lnTo>
                  <a:pt x="10901" y="12239"/>
                </a:lnTo>
                <a:lnTo>
                  <a:pt x="10901" y="12264"/>
                </a:lnTo>
                <a:lnTo>
                  <a:pt x="10974" y="12288"/>
                </a:lnTo>
                <a:lnTo>
                  <a:pt x="11047" y="12288"/>
                </a:lnTo>
                <a:lnTo>
                  <a:pt x="11217" y="12264"/>
                </a:lnTo>
                <a:lnTo>
                  <a:pt x="11363" y="12191"/>
                </a:lnTo>
                <a:lnTo>
                  <a:pt x="11509" y="12093"/>
                </a:lnTo>
                <a:lnTo>
                  <a:pt x="11826" y="11899"/>
                </a:lnTo>
                <a:lnTo>
                  <a:pt x="11972" y="11777"/>
                </a:lnTo>
                <a:lnTo>
                  <a:pt x="11850" y="11899"/>
                </a:lnTo>
                <a:lnTo>
                  <a:pt x="11728" y="11996"/>
                </a:lnTo>
                <a:lnTo>
                  <a:pt x="11485" y="12191"/>
                </a:lnTo>
                <a:lnTo>
                  <a:pt x="11363" y="12288"/>
                </a:lnTo>
                <a:lnTo>
                  <a:pt x="11339" y="12361"/>
                </a:lnTo>
                <a:lnTo>
                  <a:pt x="11339" y="12434"/>
                </a:lnTo>
                <a:lnTo>
                  <a:pt x="11363" y="12483"/>
                </a:lnTo>
                <a:lnTo>
                  <a:pt x="11412" y="12531"/>
                </a:lnTo>
                <a:lnTo>
                  <a:pt x="11485" y="12556"/>
                </a:lnTo>
                <a:lnTo>
                  <a:pt x="11558" y="12531"/>
                </a:lnTo>
                <a:lnTo>
                  <a:pt x="11728" y="12483"/>
                </a:lnTo>
                <a:lnTo>
                  <a:pt x="11874" y="12385"/>
                </a:lnTo>
                <a:lnTo>
                  <a:pt x="12020" y="12288"/>
                </a:lnTo>
                <a:lnTo>
                  <a:pt x="12239" y="12118"/>
                </a:lnTo>
                <a:lnTo>
                  <a:pt x="12361" y="12020"/>
                </a:lnTo>
                <a:lnTo>
                  <a:pt x="12434" y="11899"/>
                </a:lnTo>
                <a:lnTo>
                  <a:pt x="12507" y="11947"/>
                </a:lnTo>
                <a:lnTo>
                  <a:pt x="12288" y="12142"/>
                </a:lnTo>
                <a:lnTo>
                  <a:pt x="12069" y="12337"/>
                </a:lnTo>
                <a:lnTo>
                  <a:pt x="11826" y="12556"/>
                </a:lnTo>
                <a:lnTo>
                  <a:pt x="11728" y="12677"/>
                </a:lnTo>
                <a:lnTo>
                  <a:pt x="11655" y="12823"/>
                </a:lnTo>
                <a:lnTo>
                  <a:pt x="11631" y="12896"/>
                </a:lnTo>
                <a:lnTo>
                  <a:pt x="11680" y="12969"/>
                </a:lnTo>
                <a:lnTo>
                  <a:pt x="11753" y="12994"/>
                </a:lnTo>
                <a:lnTo>
                  <a:pt x="11826" y="12994"/>
                </a:lnTo>
                <a:lnTo>
                  <a:pt x="11972" y="12945"/>
                </a:lnTo>
                <a:lnTo>
                  <a:pt x="12118" y="12848"/>
                </a:lnTo>
                <a:lnTo>
                  <a:pt x="12385" y="12629"/>
                </a:lnTo>
                <a:lnTo>
                  <a:pt x="12604" y="12458"/>
                </a:lnTo>
                <a:lnTo>
                  <a:pt x="12823" y="12264"/>
                </a:lnTo>
                <a:lnTo>
                  <a:pt x="12872" y="12312"/>
                </a:lnTo>
                <a:lnTo>
                  <a:pt x="12604" y="12702"/>
                </a:lnTo>
                <a:lnTo>
                  <a:pt x="12483" y="12848"/>
                </a:lnTo>
                <a:lnTo>
                  <a:pt x="12361" y="12969"/>
                </a:lnTo>
                <a:lnTo>
                  <a:pt x="12215" y="13067"/>
                </a:lnTo>
                <a:lnTo>
                  <a:pt x="12093" y="13213"/>
                </a:lnTo>
                <a:lnTo>
                  <a:pt x="12093" y="13261"/>
                </a:lnTo>
                <a:lnTo>
                  <a:pt x="12093" y="13310"/>
                </a:lnTo>
                <a:lnTo>
                  <a:pt x="12118" y="13334"/>
                </a:lnTo>
                <a:lnTo>
                  <a:pt x="12166" y="13359"/>
                </a:lnTo>
                <a:lnTo>
                  <a:pt x="12312" y="13359"/>
                </a:lnTo>
                <a:lnTo>
                  <a:pt x="12458" y="13334"/>
                </a:lnTo>
                <a:lnTo>
                  <a:pt x="12604" y="13261"/>
                </a:lnTo>
                <a:lnTo>
                  <a:pt x="12750" y="13140"/>
                </a:lnTo>
                <a:lnTo>
                  <a:pt x="12896" y="13042"/>
                </a:lnTo>
                <a:lnTo>
                  <a:pt x="12994" y="12896"/>
                </a:lnTo>
                <a:lnTo>
                  <a:pt x="13115" y="12750"/>
                </a:lnTo>
                <a:lnTo>
                  <a:pt x="13188" y="12604"/>
                </a:lnTo>
                <a:lnTo>
                  <a:pt x="13505" y="12872"/>
                </a:lnTo>
                <a:lnTo>
                  <a:pt x="13407" y="12945"/>
                </a:lnTo>
                <a:lnTo>
                  <a:pt x="13310" y="13018"/>
                </a:lnTo>
                <a:lnTo>
                  <a:pt x="13115" y="13213"/>
                </a:lnTo>
                <a:lnTo>
                  <a:pt x="12896" y="13359"/>
                </a:lnTo>
                <a:lnTo>
                  <a:pt x="12677" y="13529"/>
                </a:lnTo>
                <a:lnTo>
                  <a:pt x="12653" y="13553"/>
                </a:lnTo>
                <a:lnTo>
                  <a:pt x="12629" y="13602"/>
                </a:lnTo>
                <a:lnTo>
                  <a:pt x="12653" y="13651"/>
                </a:lnTo>
                <a:lnTo>
                  <a:pt x="12677" y="13699"/>
                </a:lnTo>
                <a:lnTo>
                  <a:pt x="12750" y="13724"/>
                </a:lnTo>
                <a:lnTo>
                  <a:pt x="12848" y="13748"/>
                </a:lnTo>
                <a:lnTo>
                  <a:pt x="12921" y="13748"/>
                </a:lnTo>
                <a:lnTo>
                  <a:pt x="12994" y="13724"/>
                </a:lnTo>
                <a:lnTo>
                  <a:pt x="13140" y="13651"/>
                </a:lnTo>
                <a:lnTo>
                  <a:pt x="13286" y="13578"/>
                </a:lnTo>
                <a:lnTo>
                  <a:pt x="13407" y="13480"/>
                </a:lnTo>
                <a:lnTo>
                  <a:pt x="13553" y="13383"/>
                </a:lnTo>
                <a:lnTo>
                  <a:pt x="13675" y="13237"/>
                </a:lnTo>
                <a:lnTo>
                  <a:pt x="13724" y="13164"/>
                </a:lnTo>
                <a:lnTo>
                  <a:pt x="13748" y="13091"/>
                </a:lnTo>
                <a:lnTo>
                  <a:pt x="13943" y="13286"/>
                </a:lnTo>
                <a:lnTo>
                  <a:pt x="13918" y="13286"/>
                </a:lnTo>
                <a:lnTo>
                  <a:pt x="13772" y="13383"/>
                </a:lnTo>
                <a:lnTo>
                  <a:pt x="13675" y="13505"/>
                </a:lnTo>
                <a:lnTo>
                  <a:pt x="13456" y="13748"/>
                </a:lnTo>
                <a:lnTo>
                  <a:pt x="13237" y="13967"/>
                </a:lnTo>
                <a:lnTo>
                  <a:pt x="13140" y="14064"/>
                </a:lnTo>
                <a:lnTo>
                  <a:pt x="13067" y="14210"/>
                </a:lnTo>
                <a:lnTo>
                  <a:pt x="13042" y="14235"/>
                </a:lnTo>
                <a:lnTo>
                  <a:pt x="13067" y="14259"/>
                </a:lnTo>
                <a:lnTo>
                  <a:pt x="13067" y="14308"/>
                </a:lnTo>
                <a:lnTo>
                  <a:pt x="13115" y="14308"/>
                </a:lnTo>
                <a:lnTo>
                  <a:pt x="13261" y="14259"/>
                </a:lnTo>
                <a:lnTo>
                  <a:pt x="13407" y="14210"/>
                </a:lnTo>
                <a:lnTo>
                  <a:pt x="13651" y="14040"/>
                </a:lnTo>
                <a:lnTo>
                  <a:pt x="13797" y="13918"/>
                </a:lnTo>
                <a:lnTo>
                  <a:pt x="13943" y="13797"/>
                </a:lnTo>
                <a:lnTo>
                  <a:pt x="14064" y="13626"/>
                </a:lnTo>
                <a:lnTo>
                  <a:pt x="14137" y="13480"/>
                </a:lnTo>
                <a:lnTo>
                  <a:pt x="14332" y="13675"/>
                </a:lnTo>
                <a:lnTo>
                  <a:pt x="14186" y="13918"/>
                </a:lnTo>
                <a:lnTo>
                  <a:pt x="14089" y="14040"/>
                </a:lnTo>
                <a:lnTo>
                  <a:pt x="13991" y="14137"/>
                </a:lnTo>
                <a:lnTo>
                  <a:pt x="13870" y="14235"/>
                </a:lnTo>
                <a:lnTo>
                  <a:pt x="13748" y="14308"/>
                </a:lnTo>
                <a:lnTo>
                  <a:pt x="13626" y="14381"/>
                </a:lnTo>
                <a:lnTo>
                  <a:pt x="13505" y="14454"/>
                </a:lnTo>
                <a:lnTo>
                  <a:pt x="13505" y="14502"/>
                </a:lnTo>
                <a:lnTo>
                  <a:pt x="13480" y="14527"/>
                </a:lnTo>
                <a:lnTo>
                  <a:pt x="13505" y="14600"/>
                </a:lnTo>
                <a:lnTo>
                  <a:pt x="13602" y="14648"/>
                </a:lnTo>
                <a:lnTo>
                  <a:pt x="13675" y="14673"/>
                </a:lnTo>
                <a:lnTo>
                  <a:pt x="13772" y="14673"/>
                </a:lnTo>
                <a:lnTo>
                  <a:pt x="13894" y="14648"/>
                </a:lnTo>
                <a:lnTo>
                  <a:pt x="14089" y="14551"/>
                </a:lnTo>
                <a:lnTo>
                  <a:pt x="14235" y="14454"/>
                </a:lnTo>
                <a:lnTo>
                  <a:pt x="14356" y="14356"/>
                </a:lnTo>
                <a:lnTo>
                  <a:pt x="14454" y="14235"/>
                </a:lnTo>
                <a:lnTo>
                  <a:pt x="14575" y="14113"/>
                </a:lnTo>
                <a:lnTo>
                  <a:pt x="14648" y="13967"/>
                </a:lnTo>
                <a:lnTo>
                  <a:pt x="14867" y="14210"/>
                </a:lnTo>
                <a:lnTo>
                  <a:pt x="14843" y="14210"/>
                </a:lnTo>
                <a:lnTo>
                  <a:pt x="14721" y="14259"/>
                </a:lnTo>
                <a:lnTo>
                  <a:pt x="14624" y="14332"/>
                </a:lnTo>
                <a:lnTo>
                  <a:pt x="14454" y="14527"/>
                </a:lnTo>
                <a:lnTo>
                  <a:pt x="14235" y="14746"/>
                </a:lnTo>
                <a:lnTo>
                  <a:pt x="14113" y="14867"/>
                </a:lnTo>
                <a:lnTo>
                  <a:pt x="13991" y="14940"/>
                </a:lnTo>
                <a:lnTo>
                  <a:pt x="13967" y="14989"/>
                </a:lnTo>
                <a:lnTo>
                  <a:pt x="13967" y="15038"/>
                </a:lnTo>
                <a:lnTo>
                  <a:pt x="14016" y="15086"/>
                </a:lnTo>
                <a:lnTo>
                  <a:pt x="14064" y="15086"/>
                </a:lnTo>
                <a:lnTo>
                  <a:pt x="14356" y="15013"/>
                </a:lnTo>
                <a:lnTo>
                  <a:pt x="14478" y="14940"/>
                </a:lnTo>
                <a:lnTo>
                  <a:pt x="14624" y="14867"/>
                </a:lnTo>
                <a:lnTo>
                  <a:pt x="14867" y="14648"/>
                </a:lnTo>
                <a:lnTo>
                  <a:pt x="14965" y="14527"/>
                </a:lnTo>
                <a:lnTo>
                  <a:pt x="15038" y="14405"/>
                </a:lnTo>
                <a:lnTo>
                  <a:pt x="15038" y="14381"/>
                </a:lnTo>
                <a:lnTo>
                  <a:pt x="15330" y="14673"/>
                </a:lnTo>
                <a:lnTo>
                  <a:pt x="15111" y="14867"/>
                </a:lnTo>
                <a:lnTo>
                  <a:pt x="14892" y="15062"/>
                </a:lnTo>
                <a:lnTo>
                  <a:pt x="14648" y="15232"/>
                </a:lnTo>
                <a:lnTo>
                  <a:pt x="14527" y="15330"/>
                </a:lnTo>
                <a:lnTo>
                  <a:pt x="14429" y="15427"/>
                </a:lnTo>
                <a:lnTo>
                  <a:pt x="14405" y="15451"/>
                </a:lnTo>
                <a:lnTo>
                  <a:pt x="14405" y="15500"/>
                </a:lnTo>
                <a:lnTo>
                  <a:pt x="14429" y="15524"/>
                </a:lnTo>
                <a:lnTo>
                  <a:pt x="14454" y="15549"/>
                </a:lnTo>
                <a:lnTo>
                  <a:pt x="14624" y="15573"/>
                </a:lnTo>
                <a:lnTo>
                  <a:pt x="14770" y="15549"/>
                </a:lnTo>
                <a:lnTo>
                  <a:pt x="14940" y="15476"/>
                </a:lnTo>
                <a:lnTo>
                  <a:pt x="15086" y="15378"/>
                </a:lnTo>
                <a:lnTo>
                  <a:pt x="15232" y="15281"/>
                </a:lnTo>
                <a:lnTo>
                  <a:pt x="15354" y="15159"/>
                </a:lnTo>
                <a:lnTo>
                  <a:pt x="15573" y="14916"/>
                </a:lnTo>
                <a:lnTo>
                  <a:pt x="15743" y="15111"/>
                </a:lnTo>
                <a:lnTo>
                  <a:pt x="15476" y="15378"/>
                </a:lnTo>
                <a:lnTo>
                  <a:pt x="15330" y="15476"/>
                </a:lnTo>
                <a:lnTo>
                  <a:pt x="15184" y="15573"/>
                </a:lnTo>
                <a:lnTo>
                  <a:pt x="15038" y="15670"/>
                </a:lnTo>
                <a:lnTo>
                  <a:pt x="14892" y="15792"/>
                </a:lnTo>
                <a:lnTo>
                  <a:pt x="14843" y="15840"/>
                </a:lnTo>
                <a:lnTo>
                  <a:pt x="14867" y="15913"/>
                </a:lnTo>
                <a:lnTo>
                  <a:pt x="14892" y="15986"/>
                </a:lnTo>
                <a:lnTo>
                  <a:pt x="14940" y="16011"/>
                </a:lnTo>
                <a:lnTo>
                  <a:pt x="15038" y="16035"/>
                </a:lnTo>
                <a:lnTo>
                  <a:pt x="15159" y="16011"/>
                </a:lnTo>
                <a:lnTo>
                  <a:pt x="15354" y="15962"/>
                </a:lnTo>
                <a:lnTo>
                  <a:pt x="15524" y="15865"/>
                </a:lnTo>
                <a:lnTo>
                  <a:pt x="15695" y="15767"/>
                </a:lnTo>
                <a:lnTo>
                  <a:pt x="15889" y="15597"/>
                </a:lnTo>
                <a:lnTo>
                  <a:pt x="16060" y="15427"/>
                </a:lnTo>
                <a:lnTo>
                  <a:pt x="16352" y="15694"/>
                </a:lnTo>
                <a:lnTo>
                  <a:pt x="16181" y="15865"/>
                </a:lnTo>
                <a:lnTo>
                  <a:pt x="16011" y="16011"/>
                </a:lnTo>
                <a:lnTo>
                  <a:pt x="15743" y="16157"/>
                </a:lnTo>
                <a:lnTo>
                  <a:pt x="15500" y="16303"/>
                </a:lnTo>
                <a:lnTo>
                  <a:pt x="15451" y="16327"/>
                </a:lnTo>
                <a:lnTo>
                  <a:pt x="15451" y="16376"/>
                </a:lnTo>
                <a:lnTo>
                  <a:pt x="15476" y="16400"/>
                </a:lnTo>
                <a:lnTo>
                  <a:pt x="15524" y="16424"/>
                </a:lnTo>
                <a:lnTo>
                  <a:pt x="15719" y="16424"/>
                </a:lnTo>
                <a:lnTo>
                  <a:pt x="15889" y="16449"/>
                </a:lnTo>
                <a:lnTo>
                  <a:pt x="16084" y="16400"/>
                </a:lnTo>
                <a:lnTo>
                  <a:pt x="16254" y="16351"/>
                </a:lnTo>
                <a:lnTo>
                  <a:pt x="16400" y="16254"/>
                </a:lnTo>
                <a:lnTo>
                  <a:pt x="16522" y="16157"/>
                </a:lnTo>
                <a:lnTo>
                  <a:pt x="16498" y="16254"/>
                </a:lnTo>
                <a:lnTo>
                  <a:pt x="16400" y="16376"/>
                </a:lnTo>
                <a:lnTo>
                  <a:pt x="16279" y="16473"/>
                </a:lnTo>
                <a:lnTo>
                  <a:pt x="16133" y="16546"/>
                </a:lnTo>
                <a:lnTo>
                  <a:pt x="15987" y="16619"/>
                </a:lnTo>
                <a:lnTo>
                  <a:pt x="15768" y="16668"/>
                </a:lnTo>
                <a:lnTo>
                  <a:pt x="15451" y="16765"/>
                </a:lnTo>
                <a:lnTo>
                  <a:pt x="15427" y="16692"/>
                </a:lnTo>
                <a:lnTo>
                  <a:pt x="15354" y="16643"/>
                </a:lnTo>
                <a:lnTo>
                  <a:pt x="15208" y="16546"/>
                </a:lnTo>
                <a:lnTo>
                  <a:pt x="15062" y="16400"/>
                </a:lnTo>
                <a:lnTo>
                  <a:pt x="14770" y="16132"/>
                </a:lnTo>
                <a:lnTo>
                  <a:pt x="14016" y="15524"/>
                </a:lnTo>
                <a:lnTo>
                  <a:pt x="13626" y="15159"/>
                </a:lnTo>
                <a:lnTo>
                  <a:pt x="13261" y="14770"/>
                </a:lnTo>
                <a:lnTo>
                  <a:pt x="12556" y="14016"/>
                </a:lnTo>
                <a:lnTo>
                  <a:pt x="12312" y="13772"/>
                </a:lnTo>
                <a:lnTo>
                  <a:pt x="12045" y="13553"/>
                </a:lnTo>
                <a:lnTo>
                  <a:pt x="11485" y="13140"/>
                </a:lnTo>
                <a:lnTo>
                  <a:pt x="11217" y="12921"/>
                </a:lnTo>
                <a:lnTo>
                  <a:pt x="10950" y="12677"/>
                </a:lnTo>
                <a:lnTo>
                  <a:pt x="10707" y="12434"/>
                </a:lnTo>
                <a:lnTo>
                  <a:pt x="10512" y="12166"/>
                </a:lnTo>
                <a:lnTo>
                  <a:pt x="10828" y="11899"/>
                </a:lnTo>
                <a:lnTo>
                  <a:pt x="11144" y="11607"/>
                </a:lnTo>
                <a:lnTo>
                  <a:pt x="11436" y="11315"/>
                </a:lnTo>
                <a:lnTo>
                  <a:pt x="11704" y="10998"/>
                </a:lnTo>
                <a:close/>
                <a:moveTo>
                  <a:pt x="6400" y="0"/>
                </a:moveTo>
                <a:lnTo>
                  <a:pt x="5791" y="73"/>
                </a:lnTo>
                <a:lnTo>
                  <a:pt x="5183" y="170"/>
                </a:lnTo>
                <a:lnTo>
                  <a:pt x="4891" y="243"/>
                </a:lnTo>
                <a:lnTo>
                  <a:pt x="4599" y="341"/>
                </a:lnTo>
                <a:lnTo>
                  <a:pt x="4258" y="462"/>
                </a:lnTo>
                <a:lnTo>
                  <a:pt x="3918" y="633"/>
                </a:lnTo>
                <a:lnTo>
                  <a:pt x="3601" y="827"/>
                </a:lnTo>
                <a:lnTo>
                  <a:pt x="3285" y="1022"/>
                </a:lnTo>
                <a:lnTo>
                  <a:pt x="2969" y="1241"/>
                </a:lnTo>
                <a:lnTo>
                  <a:pt x="2677" y="1484"/>
                </a:lnTo>
                <a:lnTo>
                  <a:pt x="2117" y="1971"/>
                </a:lnTo>
                <a:lnTo>
                  <a:pt x="1850" y="2239"/>
                </a:lnTo>
                <a:lnTo>
                  <a:pt x="1606" y="2506"/>
                </a:lnTo>
                <a:lnTo>
                  <a:pt x="1363" y="2798"/>
                </a:lnTo>
                <a:lnTo>
                  <a:pt x="1168" y="3066"/>
                </a:lnTo>
                <a:lnTo>
                  <a:pt x="949" y="3382"/>
                </a:lnTo>
                <a:lnTo>
                  <a:pt x="779" y="3699"/>
                </a:lnTo>
                <a:lnTo>
                  <a:pt x="609" y="4015"/>
                </a:lnTo>
                <a:lnTo>
                  <a:pt x="463" y="4331"/>
                </a:lnTo>
                <a:lnTo>
                  <a:pt x="341" y="4672"/>
                </a:lnTo>
                <a:lnTo>
                  <a:pt x="244" y="5013"/>
                </a:lnTo>
                <a:lnTo>
                  <a:pt x="146" y="5353"/>
                </a:lnTo>
                <a:lnTo>
                  <a:pt x="73" y="5718"/>
                </a:lnTo>
                <a:lnTo>
                  <a:pt x="25" y="6083"/>
                </a:lnTo>
                <a:lnTo>
                  <a:pt x="0" y="6448"/>
                </a:lnTo>
                <a:lnTo>
                  <a:pt x="0" y="6813"/>
                </a:lnTo>
                <a:lnTo>
                  <a:pt x="0" y="7203"/>
                </a:lnTo>
                <a:lnTo>
                  <a:pt x="25" y="7592"/>
                </a:lnTo>
                <a:lnTo>
                  <a:pt x="98" y="7957"/>
                </a:lnTo>
                <a:lnTo>
                  <a:pt x="171" y="8346"/>
                </a:lnTo>
                <a:lnTo>
                  <a:pt x="268" y="8711"/>
                </a:lnTo>
                <a:lnTo>
                  <a:pt x="390" y="9076"/>
                </a:lnTo>
                <a:lnTo>
                  <a:pt x="560" y="9441"/>
                </a:lnTo>
                <a:lnTo>
                  <a:pt x="730" y="9782"/>
                </a:lnTo>
                <a:lnTo>
                  <a:pt x="925" y="10122"/>
                </a:lnTo>
                <a:lnTo>
                  <a:pt x="1168" y="10463"/>
                </a:lnTo>
                <a:lnTo>
                  <a:pt x="1436" y="10804"/>
                </a:lnTo>
                <a:lnTo>
                  <a:pt x="1704" y="11096"/>
                </a:lnTo>
                <a:lnTo>
                  <a:pt x="1996" y="11363"/>
                </a:lnTo>
                <a:lnTo>
                  <a:pt x="2312" y="11631"/>
                </a:lnTo>
                <a:lnTo>
                  <a:pt x="2628" y="11874"/>
                </a:lnTo>
                <a:lnTo>
                  <a:pt x="2969" y="12093"/>
                </a:lnTo>
                <a:lnTo>
                  <a:pt x="3334" y="12312"/>
                </a:lnTo>
                <a:lnTo>
                  <a:pt x="3747" y="12531"/>
                </a:lnTo>
                <a:lnTo>
                  <a:pt x="4161" y="12726"/>
                </a:lnTo>
                <a:lnTo>
                  <a:pt x="4599" y="12896"/>
                </a:lnTo>
                <a:lnTo>
                  <a:pt x="5037" y="13042"/>
                </a:lnTo>
                <a:lnTo>
                  <a:pt x="5499" y="13164"/>
                </a:lnTo>
                <a:lnTo>
                  <a:pt x="5937" y="13261"/>
                </a:lnTo>
                <a:lnTo>
                  <a:pt x="6400" y="13334"/>
                </a:lnTo>
                <a:lnTo>
                  <a:pt x="6862" y="13383"/>
                </a:lnTo>
                <a:lnTo>
                  <a:pt x="7324" y="13383"/>
                </a:lnTo>
                <a:lnTo>
                  <a:pt x="7787" y="13334"/>
                </a:lnTo>
                <a:lnTo>
                  <a:pt x="8225" y="13261"/>
                </a:lnTo>
                <a:lnTo>
                  <a:pt x="8638" y="13140"/>
                </a:lnTo>
                <a:lnTo>
                  <a:pt x="9076" y="12994"/>
                </a:lnTo>
                <a:lnTo>
                  <a:pt x="9466" y="12799"/>
                </a:lnTo>
                <a:lnTo>
                  <a:pt x="9879" y="12580"/>
                </a:lnTo>
                <a:lnTo>
                  <a:pt x="10269" y="12337"/>
                </a:lnTo>
                <a:lnTo>
                  <a:pt x="10293" y="12458"/>
                </a:lnTo>
                <a:lnTo>
                  <a:pt x="10317" y="12580"/>
                </a:lnTo>
                <a:lnTo>
                  <a:pt x="10390" y="12677"/>
                </a:lnTo>
                <a:lnTo>
                  <a:pt x="10463" y="12775"/>
                </a:lnTo>
                <a:lnTo>
                  <a:pt x="10658" y="12969"/>
                </a:lnTo>
                <a:lnTo>
                  <a:pt x="10828" y="13140"/>
                </a:lnTo>
                <a:lnTo>
                  <a:pt x="11120" y="13383"/>
                </a:lnTo>
                <a:lnTo>
                  <a:pt x="11412" y="13602"/>
                </a:lnTo>
                <a:lnTo>
                  <a:pt x="11704" y="13845"/>
                </a:lnTo>
                <a:lnTo>
                  <a:pt x="11972" y="14089"/>
                </a:lnTo>
                <a:lnTo>
                  <a:pt x="12385" y="14502"/>
                </a:lnTo>
                <a:lnTo>
                  <a:pt x="12775" y="14916"/>
                </a:lnTo>
                <a:lnTo>
                  <a:pt x="13164" y="15330"/>
                </a:lnTo>
                <a:lnTo>
                  <a:pt x="13553" y="15743"/>
                </a:lnTo>
                <a:lnTo>
                  <a:pt x="13772" y="15938"/>
                </a:lnTo>
                <a:lnTo>
                  <a:pt x="13991" y="16132"/>
                </a:lnTo>
                <a:lnTo>
                  <a:pt x="14429" y="16473"/>
                </a:lnTo>
                <a:lnTo>
                  <a:pt x="14770" y="16789"/>
                </a:lnTo>
                <a:lnTo>
                  <a:pt x="14916" y="16935"/>
                </a:lnTo>
                <a:lnTo>
                  <a:pt x="15111" y="17081"/>
                </a:lnTo>
                <a:lnTo>
                  <a:pt x="15184" y="17106"/>
                </a:lnTo>
                <a:lnTo>
                  <a:pt x="15232" y="17154"/>
                </a:lnTo>
                <a:lnTo>
                  <a:pt x="15305" y="17179"/>
                </a:lnTo>
                <a:lnTo>
                  <a:pt x="15451" y="17227"/>
                </a:lnTo>
                <a:lnTo>
                  <a:pt x="15646" y="17203"/>
                </a:lnTo>
                <a:lnTo>
                  <a:pt x="15841" y="17179"/>
                </a:lnTo>
                <a:lnTo>
                  <a:pt x="16035" y="17106"/>
                </a:lnTo>
                <a:lnTo>
                  <a:pt x="16230" y="17033"/>
                </a:lnTo>
                <a:lnTo>
                  <a:pt x="16498" y="16911"/>
                </a:lnTo>
                <a:lnTo>
                  <a:pt x="16644" y="16814"/>
                </a:lnTo>
                <a:lnTo>
                  <a:pt x="16790" y="16668"/>
                </a:lnTo>
                <a:lnTo>
                  <a:pt x="16911" y="16497"/>
                </a:lnTo>
                <a:lnTo>
                  <a:pt x="17009" y="16327"/>
                </a:lnTo>
                <a:lnTo>
                  <a:pt x="17057" y="16132"/>
                </a:lnTo>
                <a:lnTo>
                  <a:pt x="17082" y="15938"/>
                </a:lnTo>
                <a:lnTo>
                  <a:pt x="17057" y="15840"/>
                </a:lnTo>
                <a:lnTo>
                  <a:pt x="17033" y="15767"/>
                </a:lnTo>
                <a:lnTo>
                  <a:pt x="17009" y="15670"/>
                </a:lnTo>
                <a:lnTo>
                  <a:pt x="16936" y="15597"/>
                </a:lnTo>
                <a:lnTo>
                  <a:pt x="16887" y="15549"/>
                </a:lnTo>
                <a:lnTo>
                  <a:pt x="15500" y="14137"/>
                </a:lnTo>
                <a:lnTo>
                  <a:pt x="14819" y="13432"/>
                </a:lnTo>
                <a:lnTo>
                  <a:pt x="14089" y="12750"/>
                </a:lnTo>
                <a:lnTo>
                  <a:pt x="13772" y="12458"/>
                </a:lnTo>
                <a:lnTo>
                  <a:pt x="13432" y="12166"/>
                </a:lnTo>
                <a:lnTo>
                  <a:pt x="13091" y="11899"/>
                </a:lnTo>
                <a:lnTo>
                  <a:pt x="12775" y="11582"/>
                </a:lnTo>
                <a:lnTo>
                  <a:pt x="12580" y="11363"/>
                </a:lnTo>
                <a:lnTo>
                  <a:pt x="12385" y="11120"/>
                </a:lnTo>
                <a:lnTo>
                  <a:pt x="12166" y="10901"/>
                </a:lnTo>
                <a:lnTo>
                  <a:pt x="12045" y="10804"/>
                </a:lnTo>
                <a:lnTo>
                  <a:pt x="11923" y="10706"/>
                </a:lnTo>
                <a:lnTo>
                  <a:pt x="12191" y="10317"/>
                </a:lnTo>
                <a:lnTo>
                  <a:pt x="12434" y="9928"/>
                </a:lnTo>
                <a:lnTo>
                  <a:pt x="12629" y="9490"/>
                </a:lnTo>
                <a:lnTo>
                  <a:pt x="12823" y="9076"/>
                </a:lnTo>
                <a:lnTo>
                  <a:pt x="12969" y="8614"/>
                </a:lnTo>
                <a:lnTo>
                  <a:pt x="13091" y="8176"/>
                </a:lnTo>
                <a:lnTo>
                  <a:pt x="13188" y="7713"/>
                </a:lnTo>
                <a:lnTo>
                  <a:pt x="13261" y="7251"/>
                </a:lnTo>
                <a:lnTo>
                  <a:pt x="13310" y="6765"/>
                </a:lnTo>
                <a:lnTo>
                  <a:pt x="13310" y="6302"/>
                </a:lnTo>
                <a:lnTo>
                  <a:pt x="13286" y="5840"/>
                </a:lnTo>
                <a:lnTo>
                  <a:pt x="13237" y="5378"/>
                </a:lnTo>
                <a:lnTo>
                  <a:pt x="13164" y="4891"/>
                </a:lnTo>
                <a:lnTo>
                  <a:pt x="13042" y="4453"/>
                </a:lnTo>
                <a:lnTo>
                  <a:pt x="12896" y="3991"/>
                </a:lnTo>
                <a:lnTo>
                  <a:pt x="12702" y="3553"/>
                </a:lnTo>
                <a:lnTo>
                  <a:pt x="12580" y="3285"/>
                </a:lnTo>
                <a:lnTo>
                  <a:pt x="12434" y="3042"/>
                </a:lnTo>
                <a:lnTo>
                  <a:pt x="12288" y="2798"/>
                </a:lnTo>
                <a:lnTo>
                  <a:pt x="12118" y="2579"/>
                </a:lnTo>
                <a:lnTo>
                  <a:pt x="11753" y="2141"/>
                </a:lnTo>
                <a:lnTo>
                  <a:pt x="11339" y="1728"/>
                </a:lnTo>
                <a:lnTo>
                  <a:pt x="10901" y="1363"/>
                </a:lnTo>
                <a:lnTo>
                  <a:pt x="10415" y="1046"/>
                </a:lnTo>
                <a:lnTo>
                  <a:pt x="9904" y="754"/>
                </a:lnTo>
                <a:lnTo>
                  <a:pt x="9368" y="511"/>
                </a:lnTo>
                <a:lnTo>
                  <a:pt x="8784" y="316"/>
                </a:lnTo>
                <a:lnTo>
                  <a:pt x="8225" y="170"/>
                </a:lnTo>
                <a:lnTo>
                  <a:pt x="7616" y="73"/>
                </a:lnTo>
                <a:lnTo>
                  <a:pt x="7008" y="0"/>
                </a:lnTo>
                <a:close/>
              </a:path>
            </a:pathLst>
          </a:custGeom>
          <a:noFill/>
          <a:ln>
            <a:solidFill>
              <a:schemeClr val="bg2">
                <a:lumMod val="25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891;p13">
            <a:extLst>
              <a:ext uri="{FF2B5EF4-FFF2-40B4-BE49-F238E27FC236}">
                <a16:creationId xmlns:a16="http://schemas.microsoft.com/office/drawing/2014/main" id="{F7BF2A64-69D3-574B-B6D9-EC547EC442C8}"/>
              </a:ext>
            </a:extLst>
          </p:cNvPr>
          <p:cNvSpPr txBox="1">
            <a:spLocks/>
          </p:cNvSpPr>
          <p:nvPr/>
        </p:nvSpPr>
        <p:spPr>
          <a:xfrm>
            <a:off x="5915954" y="3824675"/>
            <a:ext cx="3276023" cy="1485166"/>
          </a:xfrm>
          <a:prstGeom prst="rect">
            <a:avLst/>
          </a:prstGeom>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CA" sz="1400" dirty="0">
                <a:solidFill>
                  <a:schemeClr val="accent2">
                    <a:lumMod val="50000"/>
                  </a:schemeClr>
                </a:solidFill>
                <a:latin typeface="Chalkboard" panose="03050602040202020205" pitchFamily="66" charset="77"/>
                <a:ea typeface="Bodoni Ornaments" pitchFamily="2" charset="0"/>
                <a:cs typeface="Biome" panose="020B0604020202020204" pitchFamily="34" charset="0"/>
              </a:rPr>
              <a:t>In TF-CBT, you might share your adverse experience with your therapist through talking, writing, or art, after you’ve established a safe and comfortable relationship, and practiced other coping skills …    </a:t>
            </a:r>
          </a:p>
        </p:txBody>
      </p:sp>
      <p:pic>
        <p:nvPicPr>
          <p:cNvPr id="3" name="Graphic 2" descr="Chat outline">
            <a:extLst>
              <a:ext uri="{FF2B5EF4-FFF2-40B4-BE49-F238E27FC236}">
                <a16:creationId xmlns:a16="http://schemas.microsoft.com/office/drawing/2014/main" id="{6076BD19-9B95-2D41-94C0-4E7D7AC5A99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052347" y="2180506"/>
            <a:ext cx="605862" cy="605862"/>
          </a:xfrm>
          <a:prstGeom prst="rect">
            <a:avLst/>
          </a:prstGeom>
        </p:spPr>
      </p:pic>
      <p:pic>
        <p:nvPicPr>
          <p:cNvPr id="6" name="Graphic 5" descr="Palette outline">
            <a:extLst>
              <a:ext uri="{FF2B5EF4-FFF2-40B4-BE49-F238E27FC236}">
                <a16:creationId xmlns:a16="http://schemas.microsoft.com/office/drawing/2014/main" id="{704B1EE7-84FC-C442-B670-D637DFAE659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48217" y="5106760"/>
            <a:ext cx="633623" cy="633623"/>
          </a:xfrm>
          <a:prstGeom prst="rect">
            <a:avLst/>
          </a:prstGeom>
        </p:spPr>
      </p:pic>
      <p:pic>
        <p:nvPicPr>
          <p:cNvPr id="8" name="Graphic 7" descr="Paint brush outline">
            <a:extLst>
              <a:ext uri="{FF2B5EF4-FFF2-40B4-BE49-F238E27FC236}">
                <a16:creationId xmlns:a16="http://schemas.microsoft.com/office/drawing/2014/main" id="{0BD117D1-57CD-994D-983D-478FF094F446}"/>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645630" y="5584437"/>
            <a:ext cx="457200" cy="457200"/>
          </a:xfrm>
          <a:prstGeom prst="rect">
            <a:avLst/>
          </a:prstGeom>
        </p:spPr>
      </p:pic>
      <p:pic>
        <p:nvPicPr>
          <p:cNvPr id="17" name="Graphic 16" descr="Scribble outline">
            <a:extLst>
              <a:ext uri="{FF2B5EF4-FFF2-40B4-BE49-F238E27FC236}">
                <a16:creationId xmlns:a16="http://schemas.microsoft.com/office/drawing/2014/main" id="{86B4841E-1889-4546-A263-007D457F1208}"/>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9115185" y="5225823"/>
            <a:ext cx="416718" cy="416718"/>
          </a:xfrm>
          <a:prstGeom prst="rect">
            <a:avLst/>
          </a:prstGeom>
        </p:spPr>
      </p:pic>
      <p:pic>
        <p:nvPicPr>
          <p:cNvPr id="23" name="Graphic 22" descr="Social distancing outline">
            <a:extLst>
              <a:ext uri="{FF2B5EF4-FFF2-40B4-BE49-F238E27FC236}">
                <a16:creationId xmlns:a16="http://schemas.microsoft.com/office/drawing/2014/main" id="{293C13D0-42F7-4441-B934-4E56F7A5E4DE}"/>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6012185" y="5261166"/>
            <a:ext cx="695228" cy="695228"/>
          </a:xfrm>
          <a:prstGeom prst="rect">
            <a:avLst/>
          </a:prstGeom>
        </p:spPr>
      </p:pic>
      <p:pic>
        <p:nvPicPr>
          <p:cNvPr id="25" name="Graphic 24" descr="Teacher outline">
            <a:extLst>
              <a:ext uri="{FF2B5EF4-FFF2-40B4-BE49-F238E27FC236}">
                <a16:creationId xmlns:a16="http://schemas.microsoft.com/office/drawing/2014/main" id="{52F53496-4231-004E-8D75-FD561C6F596A}"/>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7627078" y="5155199"/>
            <a:ext cx="647807" cy="647807"/>
          </a:xfrm>
          <a:prstGeom prst="rect">
            <a:avLst/>
          </a:prstGeom>
        </p:spPr>
      </p:pic>
      <p:pic>
        <p:nvPicPr>
          <p:cNvPr id="34" name="Graphic 33" descr="Open book outline">
            <a:extLst>
              <a:ext uri="{FF2B5EF4-FFF2-40B4-BE49-F238E27FC236}">
                <a16:creationId xmlns:a16="http://schemas.microsoft.com/office/drawing/2014/main" id="{A784B2AF-81C7-7943-A5A7-91D8909D846D}"/>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6988670" y="5255883"/>
            <a:ext cx="633623" cy="633623"/>
          </a:xfrm>
          <a:prstGeom prst="rect">
            <a:avLst/>
          </a:prstGeom>
        </p:spPr>
      </p:pic>
      <p:pic>
        <p:nvPicPr>
          <p:cNvPr id="37" name="Graphic 36" descr="Pencil outline">
            <a:extLst>
              <a:ext uri="{FF2B5EF4-FFF2-40B4-BE49-F238E27FC236}">
                <a16:creationId xmlns:a16="http://schemas.microsoft.com/office/drawing/2014/main" id="{B930C4B7-5852-8949-AED7-DCA76787516B}"/>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rot="1483371">
            <a:off x="7431328" y="5640088"/>
            <a:ext cx="462673" cy="498835"/>
          </a:xfrm>
          <a:prstGeom prst="rect">
            <a:avLst/>
          </a:prstGeom>
        </p:spPr>
      </p:pic>
      <p:cxnSp>
        <p:nvCxnSpPr>
          <p:cNvPr id="39" name="Straight Connector 38">
            <a:extLst>
              <a:ext uri="{FF2B5EF4-FFF2-40B4-BE49-F238E27FC236}">
                <a16:creationId xmlns:a16="http://schemas.microsoft.com/office/drawing/2014/main" id="{8B38AFC5-CEA8-344E-AEC5-DE6A9235FFEC}"/>
              </a:ext>
            </a:extLst>
          </p:cNvPr>
          <p:cNvCxnSpPr>
            <a:cxnSpLocks/>
          </p:cNvCxnSpPr>
          <p:nvPr/>
        </p:nvCxnSpPr>
        <p:spPr>
          <a:xfrm>
            <a:off x="6812218" y="5265863"/>
            <a:ext cx="0" cy="651834"/>
          </a:xfrm>
          <a:prstGeom prst="line">
            <a:avLst/>
          </a:prstGeom>
        </p:spPr>
        <p:style>
          <a:lnRef idx="1">
            <a:schemeClr val="dk1"/>
          </a:lnRef>
          <a:fillRef idx="0">
            <a:schemeClr val="dk1"/>
          </a:fillRef>
          <a:effectRef idx="0">
            <a:schemeClr val="dk1"/>
          </a:effectRef>
          <a:fontRef idx="minor">
            <a:schemeClr val="tx1"/>
          </a:fontRef>
        </p:style>
      </p:cxnSp>
      <p:cxnSp>
        <p:nvCxnSpPr>
          <p:cNvPr id="41" name="Straight Connector 40">
            <a:extLst>
              <a:ext uri="{FF2B5EF4-FFF2-40B4-BE49-F238E27FC236}">
                <a16:creationId xmlns:a16="http://schemas.microsoft.com/office/drawing/2014/main" id="{1FB36276-F909-7D4F-B660-722A1407742F}"/>
              </a:ext>
            </a:extLst>
          </p:cNvPr>
          <p:cNvCxnSpPr>
            <a:cxnSpLocks/>
          </p:cNvCxnSpPr>
          <p:nvPr/>
        </p:nvCxnSpPr>
        <p:spPr>
          <a:xfrm>
            <a:off x="8372429" y="5265863"/>
            <a:ext cx="0" cy="651834"/>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46691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a:extLst>
              <a:ext uri="{FF2B5EF4-FFF2-40B4-BE49-F238E27FC236}">
                <a16:creationId xmlns:a16="http://schemas.microsoft.com/office/drawing/2014/main" id="{E5D6886E-A045-884E-A6BB-E1C22F39B168}"/>
              </a:ext>
            </a:extLst>
          </p:cNvPr>
          <p:cNvSpPr/>
          <p:nvPr/>
        </p:nvSpPr>
        <p:spPr>
          <a:xfrm>
            <a:off x="1064872" y="976260"/>
            <a:ext cx="8411785" cy="4919573"/>
          </a:xfrm>
          <a:prstGeom prst="roundRect">
            <a:avLst/>
          </a:prstGeom>
          <a:solidFill>
            <a:srgbClr val="C49594"/>
          </a:solidFill>
          <a:ln>
            <a:no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dirty="0"/>
          </a:p>
        </p:txBody>
      </p:sp>
      <p:sp>
        <p:nvSpPr>
          <p:cNvPr id="4" name="Google Shape;1936;p19">
            <a:extLst>
              <a:ext uri="{FF2B5EF4-FFF2-40B4-BE49-F238E27FC236}">
                <a16:creationId xmlns:a16="http://schemas.microsoft.com/office/drawing/2014/main" id="{518F4207-0882-0B4C-8DEF-AB6FF597B0A0}"/>
              </a:ext>
            </a:extLst>
          </p:cNvPr>
          <p:cNvSpPr/>
          <p:nvPr/>
        </p:nvSpPr>
        <p:spPr>
          <a:xfrm>
            <a:off x="7962828" y="1142692"/>
            <a:ext cx="1290926" cy="1175020"/>
          </a:xfrm>
          <a:custGeom>
            <a:avLst/>
            <a:gdLst/>
            <a:ahLst/>
            <a:cxnLst/>
            <a:rect l="l" t="t" r="r" b="b"/>
            <a:pathLst>
              <a:path w="89712" h="82958" extrusionOk="0">
                <a:moveTo>
                  <a:pt x="52672" y="2049"/>
                </a:moveTo>
                <a:cubicBezTo>
                  <a:pt x="40979" y="2915"/>
                  <a:pt x="28376" y="5688"/>
                  <a:pt x="19269" y="13072"/>
                </a:cubicBezTo>
                <a:cubicBezTo>
                  <a:pt x="7810" y="22364"/>
                  <a:pt x="-450" y="41692"/>
                  <a:pt x="5574" y="55159"/>
                </a:cubicBezTo>
                <a:cubicBezTo>
                  <a:pt x="12935" y="71613"/>
                  <a:pt x="33988" y="83483"/>
                  <a:pt x="52004" y="82883"/>
                </a:cubicBezTo>
                <a:cubicBezTo>
                  <a:pt x="62654" y="82528"/>
                  <a:pt x="75555" y="78169"/>
                  <a:pt x="80730" y="68854"/>
                </a:cubicBezTo>
                <a:cubicBezTo>
                  <a:pt x="89352" y="53334"/>
                  <a:pt x="86569" y="30516"/>
                  <a:pt x="76722" y="15744"/>
                </a:cubicBezTo>
                <a:cubicBezTo>
                  <a:pt x="69002" y="4163"/>
                  <a:pt x="51061" y="-2643"/>
                  <a:pt x="37641" y="1047"/>
                </a:cubicBezTo>
                <a:cubicBezTo>
                  <a:pt x="22585" y="5187"/>
                  <a:pt x="4685" y="14958"/>
                  <a:pt x="898" y="30107"/>
                </a:cubicBezTo>
                <a:cubicBezTo>
                  <a:pt x="-3402" y="47308"/>
                  <a:pt x="8934" y="71200"/>
                  <a:pt x="25616" y="77205"/>
                </a:cubicBezTo>
                <a:cubicBezTo>
                  <a:pt x="45696" y="84433"/>
                  <a:pt x="76756" y="77025"/>
                  <a:pt x="86743" y="58165"/>
                </a:cubicBezTo>
                <a:cubicBezTo>
                  <a:pt x="93824" y="44791"/>
                  <a:pt x="86932" y="25486"/>
                  <a:pt x="77390" y="13740"/>
                </a:cubicBezTo>
                <a:cubicBezTo>
                  <a:pt x="74163" y="9767"/>
                  <a:pt x="71332" y="4292"/>
                  <a:pt x="66367" y="3051"/>
                </a:cubicBezTo>
              </a:path>
            </a:pathLst>
          </a:custGeom>
          <a:noFill/>
          <a:ln w="19050" cap="rnd" cmpd="sng">
            <a:solidFill>
              <a:srgbClr val="FFFFFF"/>
            </a:solidFill>
            <a:prstDash val="solid"/>
            <a:round/>
            <a:headEnd type="none" w="med" len="med"/>
            <a:tailEnd type="none" w="med" len="med"/>
          </a:ln>
        </p:spPr>
      </p:sp>
      <p:sp>
        <p:nvSpPr>
          <p:cNvPr id="6" name="Google Shape;1891;p13">
            <a:extLst>
              <a:ext uri="{FF2B5EF4-FFF2-40B4-BE49-F238E27FC236}">
                <a16:creationId xmlns:a16="http://schemas.microsoft.com/office/drawing/2014/main" id="{8B550D88-9D90-CB42-B796-CFB1461CBD02}"/>
              </a:ext>
            </a:extLst>
          </p:cNvPr>
          <p:cNvSpPr txBox="1">
            <a:spLocks/>
          </p:cNvSpPr>
          <p:nvPr/>
        </p:nvSpPr>
        <p:spPr>
          <a:xfrm>
            <a:off x="8141967" y="1801892"/>
            <a:ext cx="1184812" cy="325917"/>
          </a:xfrm>
          <a:prstGeom prst="rect">
            <a:avLst/>
          </a:prstGeom>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GET HELP</a:t>
            </a:r>
          </a:p>
        </p:txBody>
      </p:sp>
      <p:sp>
        <p:nvSpPr>
          <p:cNvPr id="7" name="Google Shape;1891;p13">
            <a:extLst>
              <a:ext uri="{FF2B5EF4-FFF2-40B4-BE49-F238E27FC236}">
                <a16:creationId xmlns:a16="http://schemas.microsoft.com/office/drawing/2014/main" id="{2502ED84-83B8-2542-986A-F5B517E32DFB}"/>
              </a:ext>
            </a:extLst>
          </p:cNvPr>
          <p:cNvSpPr txBox="1">
            <a:spLocks/>
          </p:cNvSpPr>
          <p:nvPr/>
        </p:nvSpPr>
        <p:spPr>
          <a:xfrm>
            <a:off x="1577177" y="1211338"/>
            <a:ext cx="4803364" cy="590554"/>
          </a:xfrm>
          <a:prstGeom prst="rect">
            <a:avLst/>
          </a:prstGeom>
          <a:ln w="28575">
            <a:solidFill>
              <a:schemeClr val="bg1"/>
            </a:solidFill>
            <a:prstDash val="dash"/>
          </a:ln>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If this is an emergency, </a:t>
            </a:r>
            <a:r>
              <a:rPr lang="en-CA" sz="1500" b="1" dirty="0">
                <a:solidFill>
                  <a:schemeClr val="bg2">
                    <a:lumMod val="25000"/>
                  </a:schemeClr>
                </a:solidFill>
                <a:latin typeface="Chalkboard" panose="03050602040202020205" pitchFamily="66" charset="77"/>
                <a:ea typeface="Bodoni Ornaments" pitchFamily="2" charset="0"/>
                <a:cs typeface="Biome" panose="020B0604020202020204" pitchFamily="34" charset="0"/>
              </a:rPr>
              <a:t>CALL 9-1-1 immediately</a:t>
            </a:r>
            <a:r>
              <a:rPr lang="en-CA" sz="15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a:t>
            </a:r>
          </a:p>
          <a:p>
            <a:pPr>
              <a:spcBef>
                <a:spcPts val="0"/>
              </a:spcBef>
            </a:pPr>
            <a:r>
              <a:rPr lang="en-CA" sz="14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Or go to a local emergency department.   </a:t>
            </a:r>
          </a:p>
        </p:txBody>
      </p:sp>
      <p:sp>
        <p:nvSpPr>
          <p:cNvPr id="16" name="Google Shape;1891;p13">
            <a:extLst>
              <a:ext uri="{FF2B5EF4-FFF2-40B4-BE49-F238E27FC236}">
                <a16:creationId xmlns:a16="http://schemas.microsoft.com/office/drawing/2014/main" id="{2502ED84-83B8-2542-986A-F5B517E32DFB}"/>
              </a:ext>
            </a:extLst>
          </p:cNvPr>
          <p:cNvSpPr txBox="1">
            <a:spLocks/>
          </p:cNvSpPr>
          <p:nvPr/>
        </p:nvSpPr>
        <p:spPr>
          <a:xfrm>
            <a:off x="1097619" y="1893957"/>
            <a:ext cx="6944578" cy="930229"/>
          </a:xfrm>
          <a:prstGeom prst="rect">
            <a:avLst/>
          </a:prstGeom>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85750" indent="-285750" algn="l">
              <a:spcBef>
                <a:spcPts val="0"/>
              </a:spcBef>
              <a:buFont typeface="Wingdings" charset="2"/>
              <a:buChar char="§"/>
            </a:pPr>
            <a:r>
              <a:rPr lang="en-CA" sz="1500" b="1" dirty="0">
                <a:solidFill>
                  <a:schemeClr val="bg2">
                    <a:lumMod val="25000"/>
                  </a:schemeClr>
                </a:solidFill>
                <a:latin typeface="Chalkboard" panose="03050602040202020205" pitchFamily="66" charset="77"/>
                <a:ea typeface="Bodoni Ornaments" pitchFamily="2" charset="0"/>
                <a:cs typeface="Biome" panose="020B0604020202020204" pitchFamily="34" charset="0"/>
              </a:rPr>
              <a:t>Book an appointment with your family doctor or nurse practitioner</a:t>
            </a:r>
            <a:r>
              <a:rPr lang="en-CA" sz="15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a:t>
            </a:r>
            <a:endParaRPr lang="en-CA" sz="1500" dirty="0">
              <a:solidFill>
                <a:schemeClr val="bg1"/>
              </a:solidFill>
              <a:latin typeface="Chalkboard" panose="03050602040202020205" pitchFamily="66" charset="77"/>
              <a:ea typeface="Bodoni Ornaments" pitchFamily="2" charset="0"/>
              <a:cs typeface="Biome" panose="020B0604020202020204" pitchFamily="34" charset="0"/>
            </a:endParaRPr>
          </a:p>
          <a:p>
            <a:pPr algn="l">
              <a:spcBef>
                <a:spcPts val="0"/>
              </a:spcBef>
            </a:pPr>
            <a:r>
              <a:rPr lang="en-CA" sz="1400" dirty="0">
                <a:solidFill>
                  <a:schemeClr val="bg1"/>
                </a:solidFill>
                <a:latin typeface="Chalkboard" panose="03050602040202020205" pitchFamily="66" charset="77"/>
                <a:ea typeface="Bodoni Ornaments" pitchFamily="2" charset="0"/>
                <a:cs typeface="Biome" panose="020B0604020202020204" pitchFamily="34" charset="0"/>
              </a:rPr>
              <a:t>     They can evaluate your situation, talk to you about treatment options, and   </a:t>
            </a:r>
          </a:p>
          <a:p>
            <a:pPr algn="l">
              <a:spcBef>
                <a:spcPts val="0"/>
              </a:spcBef>
            </a:pPr>
            <a:r>
              <a:rPr lang="en-CA" sz="1400" dirty="0">
                <a:solidFill>
                  <a:schemeClr val="bg1"/>
                </a:solidFill>
                <a:latin typeface="Chalkboard" panose="03050602040202020205" pitchFamily="66" charset="77"/>
                <a:ea typeface="Bodoni Ornaments" pitchFamily="2" charset="0"/>
                <a:cs typeface="Biome" panose="020B0604020202020204" pitchFamily="34" charset="0"/>
              </a:rPr>
              <a:t>     refer you to a community mental health service provider.    </a:t>
            </a:r>
          </a:p>
        </p:txBody>
      </p:sp>
      <p:sp>
        <p:nvSpPr>
          <p:cNvPr id="17" name="Google Shape;1891;p13">
            <a:extLst>
              <a:ext uri="{FF2B5EF4-FFF2-40B4-BE49-F238E27FC236}">
                <a16:creationId xmlns:a16="http://schemas.microsoft.com/office/drawing/2014/main" id="{2502ED84-83B8-2542-986A-F5B517E32DFB}"/>
              </a:ext>
            </a:extLst>
          </p:cNvPr>
          <p:cNvSpPr txBox="1">
            <a:spLocks/>
          </p:cNvSpPr>
          <p:nvPr/>
        </p:nvSpPr>
        <p:spPr>
          <a:xfrm>
            <a:off x="1128976" y="2859866"/>
            <a:ext cx="8015593" cy="930229"/>
          </a:xfrm>
          <a:prstGeom prst="rect">
            <a:avLst/>
          </a:prstGeom>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85750" indent="-285750" algn="l">
              <a:spcBef>
                <a:spcPts val="0"/>
              </a:spcBef>
              <a:buFont typeface="Wingdings" charset="2"/>
              <a:buChar char="§"/>
            </a:pPr>
            <a:r>
              <a:rPr lang="en-CA" sz="1500" b="1" dirty="0">
                <a:solidFill>
                  <a:schemeClr val="bg2">
                    <a:lumMod val="25000"/>
                  </a:schemeClr>
                </a:solidFill>
                <a:latin typeface="Chalkboard" panose="03050602040202020205" pitchFamily="66" charset="77"/>
                <a:ea typeface="Bodoni Ornaments" pitchFamily="2" charset="0"/>
                <a:cs typeface="Biome" panose="020B0604020202020204" pitchFamily="34" charset="0"/>
              </a:rPr>
              <a:t>Call or web search for a provincial mental health access line. </a:t>
            </a:r>
            <a:endParaRPr lang="en-CA" sz="1500" dirty="0">
              <a:solidFill>
                <a:schemeClr val="bg2">
                  <a:lumMod val="25000"/>
                </a:schemeClr>
              </a:solidFill>
              <a:latin typeface="Chalkboard" panose="03050602040202020205" pitchFamily="66" charset="77"/>
              <a:ea typeface="Bodoni Ornaments" pitchFamily="2" charset="0"/>
              <a:cs typeface="Biome" panose="020B0604020202020204" pitchFamily="34" charset="0"/>
            </a:endParaRPr>
          </a:p>
          <a:p>
            <a:pPr algn="l">
              <a:spcBef>
                <a:spcPts val="0"/>
              </a:spcBef>
            </a:pPr>
            <a:r>
              <a:rPr lang="en-CA" sz="1400" dirty="0">
                <a:solidFill>
                  <a:schemeClr val="bg1"/>
                </a:solidFill>
                <a:latin typeface="Chalkboard" panose="03050602040202020205" pitchFamily="66" charset="77"/>
                <a:ea typeface="Bodoni Ornaments" pitchFamily="2" charset="0"/>
                <a:cs typeface="Biome" panose="020B0604020202020204" pitchFamily="34" charset="0"/>
              </a:rPr>
              <a:t>     Provincial health authorities usually offer a non-urgent mental health referral service. </a:t>
            </a:r>
          </a:p>
          <a:p>
            <a:pPr algn="l">
              <a:spcBef>
                <a:spcPts val="0"/>
              </a:spcBef>
            </a:pPr>
            <a:r>
              <a:rPr lang="en-CA" sz="1400" dirty="0">
                <a:solidFill>
                  <a:schemeClr val="bg1"/>
                </a:solidFill>
                <a:latin typeface="Chalkboard" panose="03050602040202020205" pitchFamily="66" charset="77"/>
                <a:ea typeface="Bodoni Ornaments" pitchFamily="2" charset="0"/>
                <a:cs typeface="Biome" panose="020B0604020202020204" pitchFamily="34" charset="0"/>
              </a:rPr>
              <a:t>     Mental health access lines can discuss your needs and direct your referral as needed.  </a:t>
            </a:r>
          </a:p>
        </p:txBody>
      </p:sp>
      <p:sp>
        <p:nvSpPr>
          <p:cNvPr id="18" name="Google Shape;1891;p13">
            <a:extLst>
              <a:ext uri="{FF2B5EF4-FFF2-40B4-BE49-F238E27FC236}">
                <a16:creationId xmlns:a16="http://schemas.microsoft.com/office/drawing/2014/main" id="{2502ED84-83B8-2542-986A-F5B517E32DFB}"/>
              </a:ext>
            </a:extLst>
          </p:cNvPr>
          <p:cNvSpPr txBox="1">
            <a:spLocks/>
          </p:cNvSpPr>
          <p:nvPr/>
        </p:nvSpPr>
        <p:spPr>
          <a:xfrm>
            <a:off x="1128976" y="3795473"/>
            <a:ext cx="8435448" cy="930229"/>
          </a:xfrm>
          <a:prstGeom prst="rect">
            <a:avLst/>
          </a:prstGeom>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85750" indent="-285750" algn="l">
              <a:spcBef>
                <a:spcPts val="0"/>
              </a:spcBef>
              <a:buFont typeface="Wingdings" charset="2"/>
              <a:buChar char="§"/>
            </a:pPr>
            <a:r>
              <a:rPr lang="en-CA" sz="1500" b="1" dirty="0">
                <a:solidFill>
                  <a:schemeClr val="bg2">
                    <a:lumMod val="25000"/>
                  </a:schemeClr>
                </a:solidFill>
                <a:latin typeface="Chalkboard" panose="03050602040202020205" pitchFamily="66" charset="77"/>
                <a:ea typeface="Bodoni Ornaments" pitchFamily="2" charset="0"/>
                <a:cs typeface="Biome" panose="020B0604020202020204" pitchFamily="34" charset="0"/>
              </a:rPr>
              <a:t>Talk to your school or education team (if appropriate). </a:t>
            </a:r>
          </a:p>
          <a:p>
            <a:pPr algn="l">
              <a:spcBef>
                <a:spcPts val="0"/>
              </a:spcBef>
            </a:pPr>
            <a:r>
              <a:rPr lang="en-CA" sz="1500" dirty="0">
                <a:solidFill>
                  <a:schemeClr val="bg2">
                    <a:lumMod val="25000"/>
                  </a:schemeClr>
                </a:solidFill>
                <a:latin typeface="Chalkboard" panose="03050602040202020205" pitchFamily="66" charset="77"/>
                <a:ea typeface="Bodoni Ornaments" pitchFamily="2" charset="0"/>
                <a:cs typeface="Biome" panose="020B0604020202020204" pitchFamily="34" charset="0"/>
              </a:rPr>
              <a:t>     </a:t>
            </a:r>
            <a:r>
              <a:rPr lang="en-CA" sz="1400" dirty="0">
                <a:solidFill>
                  <a:schemeClr val="bg1"/>
                </a:solidFill>
                <a:latin typeface="Chalkboard" panose="03050602040202020205" pitchFamily="66" charset="77"/>
                <a:ea typeface="Bodoni Ornaments" pitchFamily="2" charset="0"/>
                <a:cs typeface="Biome" panose="020B0604020202020204" pitchFamily="34" charset="0"/>
              </a:rPr>
              <a:t>Provincial school authorities/boards/districts and post-secondary institutions often have on-site </a:t>
            </a:r>
          </a:p>
          <a:p>
            <a:pPr algn="l">
              <a:spcBef>
                <a:spcPts val="0"/>
              </a:spcBef>
            </a:pPr>
            <a:r>
              <a:rPr lang="en-CA" sz="1400" dirty="0">
                <a:solidFill>
                  <a:schemeClr val="bg1"/>
                </a:solidFill>
                <a:latin typeface="Chalkboard" panose="03050602040202020205" pitchFamily="66" charset="77"/>
                <a:ea typeface="Bodoni Ornaments" pitchFamily="2" charset="0"/>
                <a:cs typeface="Biome" panose="020B0604020202020204" pitchFamily="34" charset="0"/>
              </a:rPr>
              <a:t>     mental health services or they may be knowledgeable about other local mental health services.</a:t>
            </a:r>
          </a:p>
        </p:txBody>
      </p:sp>
      <p:sp>
        <p:nvSpPr>
          <p:cNvPr id="19" name="Google Shape;1891;p13">
            <a:extLst>
              <a:ext uri="{FF2B5EF4-FFF2-40B4-BE49-F238E27FC236}">
                <a16:creationId xmlns:a16="http://schemas.microsoft.com/office/drawing/2014/main" id="{2502ED84-83B8-2542-986A-F5B517E32DFB}"/>
              </a:ext>
            </a:extLst>
          </p:cNvPr>
          <p:cNvSpPr txBox="1">
            <a:spLocks/>
          </p:cNvSpPr>
          <p:nvPr/>
        </p:nvSpPr>
        <p:spPr>
          <a:xfrm>
            <a:off x="1098046" y="4716565"/>
            <a:ext cx="8411785" cy="1066983"/>
          </a:xfrm>
          <a:prstGeom prst="rect">
            <a:avLst/>
          </a:prstGeom>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85750" indent="-285750" algn="l">
              <a:spcBef>
                <a:spcPts val="0"/>
              </a:spcBef>
              <a:buFont typeface="Wingdings" charset="2"/>
              <a:buChar char="§"/>
            </a:pPr>
            <a:r>
              <a:rPr lang="en-CA" sz="1500" b="1" dirty="0">
                <a:solidFill>
                  <a:schemeClr val="bg2">
                    <a:lumMod val="25000"/>
                  </a:schemeClr>
                </a:solidFill>
                <a:latin typeface="Chalkboard" panose="03050602040202020205" pitchFamily="66" charset="77"/>
                <a:ea typeface="Bodoni Ornaments" pitchFamily="2" charset="0"/>
                <a:cs typeface="Biome" panose="020B0604020202020204" pitchFamily="34" charset="0"/>
              </a:rPr>
              <a:t>Talk to your employment insurance provider or professional associations. </a:t>
            </a:r>
          </a:p>
          <a:p>
            <a:pPr algn="l">
              <a:spcBef>
                <a:spcPts val="0"/>
              </a:spcBef>
            </a:pPr>
            <a:r>
              <a:rPr lang="en-CA" sz="1500" b="1" dirty="0">
                <a:solidFill>
                  <a:schemeClr val="bg1"/>
                </a:solidFill>
                <a:latin typeface="Chalkboard" panose="03050602040202020205" pitchFamily="66" charset="77"/>
                <a:ea typeface="Bodoni Ornaments" pitchFamily="2" charset="0"/>
                <a:cs typeface="Biome" panose="020B0604020202020204" pitchFamily="34" charset="0"/>
              </a:rPr>
              <a:t>    </a:t>
            </a:r>
            <a:r>
              <a:rPr lang="en-CA" sz="1400" dirty="0">
                <a:solidFill>
                  <a:schemeClr val="bg1"/>
                </a:solidFill>
                <a:latin typeface="Chalkboard" panose="03050602040202020205" pitchFamily="66" charset="77"/>
                <a:ea typeface="Bodoni Ornaments" pitchFamily="2" charset="0"/>
                <a:cs typeface="Biome" panose="020B0604020202020204" pitchFamily="34" charset="0"/>
              </a:rPr>
              <a:t>Employment insurance programs and local professional associations (e.g., provincial psychology or </a:t>
            </a:r>
          </a:p>
          <a:p>
            <a:pPr algn="l">
              <a:spcBef>
                <a:spcPts val="0"/>
              </a:spcBef>
            </a:pPr>
            <a:r>
              <a:rPr lang="en-CA" sz="1400" dirty="0">
                <a:solidFill>
                  <a:schemeClr val="bg1"/>
                </a:solidFill>
                <a:latin typeface="Chalkboard" panose="03050602040202020205" pitchFamily="66" charset="77"/>
                <a:ea typeface="Bodoni Ornaments" pitchFamily="2" charset="0"/>
                <a:cs typeface="Biome" panose="020B0604020202020204" pitchFamily="34" charset="0"/>
              </a:rPr>
              <a:t>     social work association) may offer lists of private practitioners offering mental health care in </a:t>
            </a:r>
          </a:p>
          <a:p>
            <a:pPr algn="l">
              <a:spcBef>
                <a:spcPts val="0"/>
              </a:spcBef>
            </a:pPr>
            <a:r>
              <a:rPr lang="en-CA" sz="1400" dirty="0">
                <a:solidFill>
                  <a:schemeClr val="bg1"/>
                </a:solidFill>
                <a:latin typeface="Chalkboard" panose="03050602040202020205" pitchFamily="66" charset="77"/>
                <a:ea typeface="Bodoni Ornaments" pitchFamily="2" charset="0"/>
                <a:cs typeface="Biome" panose="020B0604020202020204" pitchFamily="34" charset="0"/>
              </a:rPr>
              <a:t>     your area.</a:t>
            </a:r>
          </a:p>
        </p:txBody>
      </p:sp>
      <p:pic>
        <p:nvPicPr>
          <p:cNvPr id="5" name="Graphic 4" descr="Receiver outline">
            <a:extLst>
              <a:ext uri="{FF2B5EF4-FFF2-40B4-BE49-F238E27FC236}">
                <a16:creationId xmlns:a16="http://schemas.microsoft.com/office/drawing/2014/main" id="{D1A8F0F8-F0E2-EF41-BB62-A57D47782BE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141967" y="1425601"/>
            <a:ext cx="404838" cy="404838"/>
          </a:xfrm>
          <a:prstGeom prst="rect">
            <a:avLst/>
          </a:prstGeom>
        </p:spPr>
      </p:pic>
      <p:pic>
        <p:nvPicPr>
          <p:cNvPr id="9" name="Graphic 8" descr="Programmer female outline">
            <a:extLst>
              <a:ext uri="{FF2B5EF4-FFF2-40B4-BE49-F238E27FC236}">
                <a16:creationId xmlns:a16="http://schemas.microsoft.com/office/drawing/2014/main" id="{E7BDD91A-445A-FB45-93C1-E020D5CE140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512944" y="1325742"/>
            <a:ext cx="504697" cy="504697"/>
          </a:xfrm>
          <a:prstGeom prst="rect">
            <a:avLst/>
          </a:prstGeom>
        </p:spPr>
      </p:pic>
      <p:cxnSp>
        <p:nvCxnSpPr>
          <p:cNvPr id="11" name="Straight Connector 10">
            <a:extLst>
              <a:ext uri="{FF2B5EF4-FFF2-40B4-BE49-F238E27FC236}">
                <a16:creationId xmlns:a16="http://schemas.microsoft.com/office/drawing/2014/main" id="{99FF6A11-41C1-004E-8A98-6F9608304605}"/>
              </a:ext>
            </a:extLst>
          </p:cNvPr>
          <p:cNvCxnSpPr>
            <a:cxnSpLocks/>
          </p:cNvCxnSpPr>
          <p:nvPr/>
        </p:nvCxnSpPr>
        <p:spPr>
          <a:xfrm>
            <a:off x="1238160" y="2755946"/>
            <a:ext cx="8015593" cy="0"/>
          </a:xfrm>
          <a:prstGeom prst="line">
            <a:avLst/>
          </a:prstGeom>
          <a:ln w="28575">
            <a:solidFill>
              <a:schemeClr val="bg1"/>
            </a:solidFill>
            <a:prstDash val="lgDash"/>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CC2A9795-595D-1141-9105-20E03F34A8FB}"/>
              </a:ext>
            </a:extLst>
          </p:cNvPr>
          <p:cNvCxnSpPr>
            <a:cxnSpLocks/>
          </p:cNvCxnSpPr>
          <p:nvPr/>
        </p:nvCxnSpPr>
        <p:spPr>
          <a:xfrm>
            <a:off x="1238160" y="3754510"/>
            <a:ext cx="8015593" cy="0"/>
          </a:xfrm>
          <a:prstGeom prst="line">
            <a:avLst/>
          </a:prstGeom>
          <a:ln w="28575">
            <a:solidFill>
              <a:schemeClr val="bg1"/>
            </a:solidFill>
            <a:prstDash val="lgDash"/>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8180D55-BF32-FB44-ABC6-34AEF127FA34}"/>
              </a:ext>
            </a:extLst>
          </p:cNvPr>
          <p:cNvCxnSpPr>
            <a:cxnSpLocks/>
          </p:cNvCxnSpPr>
          <p:nvPr/>
        </p:nvCxnSpPr>
        <p:spPr>
          <a:xfrm>
            <a:off x="1240432" y="4725778"/>
            <a:ext cx="8015593" cy="0"/>
          </a:xfrm>
          <a:prstGeom prst="line">
            <a:avLst/>
          </a:prstGeom>
          <a:ln w="28575">
            <a:solidFill>
              <a:schemeClr val="bg1"/>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4258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a:extLst>
              <a:ext uri="{FF2B5EF4-FFF2-40B4-BE49-F238E27FC236}">
                <a16:creationId xmlns:a16="http://schemas.microsoft.com/office/drawing/2014/main" id="{E5D6886E-A045-884E-A6BB-E1C22F39B168}"/>
              </a:ext>
            </a:extLst>
          </p:cNvPr>
          <p:cNvSpPr/>
          <p:nvPr/>
        </p:nvSpPr>
        <p:spPr>
          <a:xfrm>
            <a:off x="417803" y="501826"/>
            <a:ext cx="5951720" cy="3759199"/>
          </a:xfrm>
          <a:prstGeom prst="roundRect">
            <a:avLst/>
          </a:prstGeom>
          <a:solidFill>
            <a:srgbClr val="C45C56">
              <a:alpha val="89020"/>
            </a:srgbClr>
          </a:solidFill>
          <a:ln>
            <a:solidFill>
              <a:srgbClr val="C4838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Google Shape;1891;p13">
            <a:extLst>
              <a:ext uri="{FF2B5EF4-FFF2-40B4-BE49-F238E27FC236}">
                <a16:creationId xmlns:a16="http://schemas.microsoft.com/office/drawing/2014/main" id="{C5F2DAE1-3C03-AB48-A827-5F30F298436F}"/>
              </a:ext>
            </a:extLst>
          </p:cNvPr>
          <p:cNvSpPr txBox="1">
            <a:spLocks noGrp="1"/>
          </p:cNvSpPr>
          <p:nvPr>
            <p:ph type="ctrTitle"/>
          </p:nvPr>
        </p:nvSpPr>
        <p:spPr>
          <a:xfrm>
            <a:off x="679114" y="740481"/>
            <a:ext cx="3652844" cy="436922"/>
          </a:xfrm>
          <a:prstGeom prst="rect">
            <a:avLst/>
          </a:prstGeom>
        </p:spPr>
        <p:txBody>
          <a:bodyPr spcFirstLastPara="1" wrap="square" lIns="91425" tIns="91425" rIns="91425" bIns="91425" anchor="ctr" anchorCtr="0">
            <a:noAutofit/>
          </a:bodyPr>
          <a:lstStyle/>
          <a:p>
            <a:pPr lvl="0" algn="l">
              <a:spcBef>
                <a:spcPts val="0"/>
              </a:spcBef>
            </a:pPr>
            <a:r>
              <a:rPr lang="en" sz="1200" b="1" dirty="0">
                <a:solidFill>
                  <a:schemeClr val="bg1"/>
                </a:solidFill>
                <a:latin typeface="Chalkboard" panose="03050602040202020205" pitchFamily="66" charset="77"/>
                <a:ea typeface="Bodoni Ornaments" pitchFamily="2" charset="0"/>
                <a:cs typeface="Biome" panose="020B0604020202020204" pitchFamily="34" charset="0"/>
              </a:rPr>
              <a:t>Next steps in discovering a psychotherapy that fits for you . . . </a:t>
            </a:r>
            <a:endParaRPr sz="1200" dirty="0">
              <a:solidFill>
                <a:schemeClr val="bg1"/>
              </a:solidFill>
              <a:latin typeface="Chalkboard" panose="03050602040202020205" pitchFamily="66" charset="77"/>
              <a:ea typeface="Bodoni Ornaments" pitchFamily="2" charset="0"/>
              <a:cs typeface="Biome" panose="020B0604020202020204" pitchFamily="34" charset="0"/>
            </a:endParaRPr>
          </a:p>
        </p:txBody>
      </p:sp>
      <p:sp>
        <p:nvSpPr>
          <p:cNvPr id="4" name="Google Shape;1936;p19">
            <a:extLst>
              <a:ext uri="{FF2B5EF4-FFF2-40B4-BE49-F238E27FC236}">
                <a16:creationId xmlns:a16="http://schemas.microsoft.com/office/drawing/2014/main" id="{518F4207-0882-0B4C-8DEF-AB6FF597B0A0}"/>
              </a:ext>
            </a:extLst>
          </p:cNvPr>
          <p:cNvSpPr/>
          <p:nvPr/>
        </p:nvSpPr>
        <p:spPr>
          <a:xfrm>
            <a:off x="5006232" y="575263"/>
            <a:ext cx="1192695" cy="1204281"/>
          </a:xfrm>
          <a:custGeom>
            <a:avLst/>
            <a:gdLst/>
            <a:ahLst/>
            <a:cxnLst/>
            <a:rect l="l" t="t" r="r" b="b"/>
            <a:pathLst>
              <a:path w="89712" h="82958" extrusionOk="0">
                <a:moveTo>
                  <a:pt x="52672" y="2049"/>
                </a:moveTo>
                <a:cubicBezTo>
                  <a:pt x="40979" y="2915"/>
                  <a:pt x="28376" y="5688"/>
                  <a:pt x="19269" y="13072"/>
                </a:cubicBezTo>
                <a:cubicBezTo>
                  <a:pt x="7810" y="22364"/>
                  <a:pt x="-450" y="41692"/>
                  <a:pt x="5574" y="55159"/>
                </a:cubicBezTo>
                <a:cubicBezTo>
                  <a:pt x="12935" y="71613"/>
                  <a:pt x="33988" y="83483"/>
                  <a:pt x="52004" y="82883"/>
                </a:cubicBezTo>
                <a:cubicBezTo>
                  <a:pt x="62654" y="82528"/>
                  <a:pt x="75555" y="78169"/>
                  <a:pt x="80730" y="68854"/>
                </a:cubicBezTo>
                <a:cubicBezTo>
                  <a:pt x="89352" y="53334"/>
                  <a:pt x="86569" y="30516"/>
                  <a:pt x="76722" y="15744"/>
                </a:cubicBezTo>
                <a:cubicBezTo>
                  <a:pt x="69002" y="4163"/>
                  <a:pt x="51061" y="-2643"/>
                  <a:pt x="37641" y="1047"/>
                </a:cubicBezTo>
                <a:cubicBezTo>
                  <a:pt x="22585" y="5187"/>
                  <a:pt x="4685" y="14958"/>
                  <a:pt x="898" y="30107"/>
                </a:cubicBezTo>
                <a:cubicBezTo>
                  <a:pt x="-3402" y="47308"/>
                  <a:pt x="8934" y="71200"/>
                  <a:pt x="25616" y="77205"/>
                </a:cubicBezTo>
                <a:cubicBezTo>
                  <a:pt x="45696" y="84433"/>
                  <a:pt x="76756" y="77025"/>
                  <a:pt x="86743" y="58165"/>
                </a:cubicBezTo>
                <a:cubicBezTo>
                  <a:pt x="93824" y="44791"/>
                  <a:pt x="86932" y="25486"/>
                  <a:pt x="77390" y="13740"/>
                </a:cubicBezTo>
                <a:cubicBezTo>
                  <a:pt x="74163" y="9767"/>
                  <a:pt x="71332" y="4292"/>
                  <a:pt x="66367" y="3051"/>
                </a:cubicBezTo>
              </a:path>
            </a:pathLst>
          </a:custGeom>
          <a:noFill/>
          <a:ln w="19050" cap="rnd" cmpd="sng">
            <a:solidFill>
              <a:srgbClr val="FFFFFF"/>
            </a:solidFill>
            <a:prstDash val="solid"/>
            <a:round/>
            <a:headEnd type="none" w="med" len="med"/>
            <a:tailEnd type="none" w="med" len="med"/>
          </a:ln>
        </p:spPr>
      </p:sp>
      <p:sp>
        <p:nvSpPr>
          <p:cNvPr id="5" name="Google Shape;1937;p19">
            <a:extLst>
              <a:ext uri="{FF2B5EF4-FFF2-40B4-BE49-F238E27FC236}">
                <a16:creationId xmlns:a16="http://schemas.microsoft.com/office/drawing/2014/main" id="{FCBD1D7A-1C26-CE44-88F5-ED7528F72BDC}"/>
              </a:ext>
            </a:extLst>
          </p:cNvPr>
          <p:cNvSpPr/>
          <p:nvPr/>
        </p:nvSpPr>
        <p:spPr>
          <a:xfrm>
            <a:off x="9513237" y="2069314"/>
            <a:ext cx="455711" cy="325917"/>
          </a:xfrm>
          <a:custGeom>
            <a:avLst/>
            <a:gdLst/>
            <a:ahLst/>
            <a:cxnLst/>
            <a:rect l="l" t="t" r="r" b="b"/>
            <a:pathLst>
              <a:path w="15817" h="18981" extrusionOk="0">
                <a:moveTo>
                  <a:pt x="11364" y="1"/>
                </a:moveTo>
                <a:lnTo>
                  <a:pt x="11242" y="25"/>
                </a:lnTo>
                <a:lnTo>
                  <a:pt x="11169" y="74"/>
                </a:lnTo>
                <a:lnTo>
                  <a:pt x="11096" y="171"/>
                </a:lnTo>
                <a:lnTo>
                  <a:pt x="10780" y="731"/>
                </a:lnTo>
                <a:lnTo>
                  <a:pt x="10634" y="999"/>
                </a:lnTo>
                <a:lnTo>
                  <a:pt x="10537" y="1315"/>
                </a:lnTo>
                <a:lnTo>
                  <a:pt x="10512" y="1388"/>
                </a:lnTo>
                <a:lnTo>
                  <a:pt x="10537" y="1461"/>
                </a:lnTo>
                <a:lnTo>
                  <a:pt x="10585" y="1534"/>
                </a:lnTo>
                <a:lnTo>
                  <a:pt x="10634" y="1583"/>
                </a:lnTo>
                <a:lnTo>
                  <a:pt x="10707" y="1607"/>
                </a:lnTo>
                <a:lnTo>
                  <a:pt x="10804" y="1631"/>
                </a:lnTo>
                <a:lnTo>
                  <a:pt x="10877" y="1607"/>
                </a:lnTo>
                <a:lnTo>
                  <a:pt x="10950" y="1558"/>
                </a:lnTo>
                <a:lnTo>
                  <a:pt x="11145" y="1315"/>
                </a:lnTo>
                <a:lnTo>
                  <a:pt x="11291" y="1047"/>
                </a:lnTo>
                <a:lnTo>
                  <a:pt x="11510" y="731"/>
                </a:lnTo>
                <a:lnTo>
                  <a:pt x="11583" y="682"/>
                </a:lnTo>
                <a:lnTo>
                  <a:pt x="11656" y="609"/>
                </a:lnTo>
                <a:lnTo>
                  <a:pt x="11705" y="463"/>
                </a:lnTo>
                <a:lnTo>
                  <a:pt x="11729" y="342"/>
                </a:lnTo>
                <a:lnTo>
                  <a:pt x="11705" y="220"/>
                </a:lnTo>
                <a:lnTo>
                  <a:pt x="11656" y="123"/>
                </a:lnTo>
                <a:lnTo>
                  <a:pt x="11583" y="50"/>
                </a:lnTo>
                <a:lnTo>
                  <a:pt x="11486" y="25"/>
                </a:lnTo>
                <a:lnTo>
                  <a:pt x="11461" y="1"/>
                </a:lnTo>
                <a:close/>
                <a:moveTo>
                  <a:pt x="3821" y="171"/>
                </a:moveTo>
                <a:lnTo>
                  <a:pt x="3748" y="196"/>
                </a:lnTo>
                <a:lnTo>
                  <a:pt x="3699" y="244"/>
                </a:lnTo>
                <a:lnTo>
                  <a:pt x="3651" y="317"/>
                </a:lnTo>
                <a:lnTo>
                  <a:pt x="3651" y="390"/>
                </a:lnTo>
                <a:lnTo>
                  <a:pt x="3651" y="463"/>
                </a:lnTo>
                <a:lnTo>
                  <a:pt x="3699" y="634"/>
                </a:lnTo>
                <a:lnTo>
                  <a:pt x="3772" y="804"/>
                </a:lnTo>
                <a:lnTo>
                  <a:pt x="3943" y="1120"/>
                </a:lnTo>
                <a:lnTo>
                  <a:pt x="4113" y="1461"/>
                </a:lnTo>
                <a:lnTo>
                  <a:pt x="4259" y="1802"/>
                </a:lnTo>
                <a:lnTo>
                  <a:pt x="4332" y="1923"/>
                </a:lnTo>
                <a:lnTo>
                  <a:pt x="4429" y="1996"/>
                </a:lnTo>
                <a:lnTo>
                  <a:pt x="4527" y="2021"/>
                </a:lnTo>
                <a:lnTo>
                  <a:pt x="4624" y="1996"/>
                </a:lnTo>
                <a:lnTo>
                  <a:pt x="4721" y="1972"/>
                </a:lnTo>
                <a:lnTo>
                  <a:pt x="4794" y="1899"/>
                </a:lnTo>
                <a:lnTo>
                  <a:pt x="4843" y="1777"/>
                </a:lnTo>
                <a:lnTo>
                  <a:pt x="4843" y="1656"/>
                </a:lnTo>
                <a:lnTo>
                  <a:pt x="4794" y="1461"/>
                </a:lnTo>
                <a:lnTo>
                  <a:pt x="4697" y="1266"/>
                </a:lnTo>
                <a:lnTo>
                  <a:pt x="4502" y="901"/>
                </a:lnTo>
                <a:lnTo>
                  <a:pt x="4283" y="536"/>
                </a:lnTo>
                <a:lnTo>
                  <a:pt x="4162" y="390"/>
                </a:lnTo>
                <a:lnTo>
                  <a:pt x="4040" y="244"/>
                </a:lnTo>
                <a:lnTo>
                  <a:pt x="3967" y="196"/>
                </a:lnTo>
                <a:lnTo>
                  <a:pt x="3894" y="171"/>
                </a:lnTo>
                <a:close/>
                <a:moveTo>
                  <a:pt x="15452" y="4405"/>
                </a:moveTo>
                <a:lnTo>
                  <a:pt x="15379" y="4429"/>
                </a:lnTo>
                <a:lnTo>
                  <a:pt x="15306" y="4454"/>
                </a:lnTo>
                <a:lnTo>
                  <a:pt x="15135" y="4551"/>
                </a:lnTo>
                <a:lnTo>
                  <a:pt x="14941" y="4600"/>
                </a:lnTo>
                <a:lnTo>
                  <a:pt x="14551" y="4697"/>
                </a:lnTo>
                <a:lnTo>
                  <a:pt x="14357" y="4746"/>
                </a:lnTo>
                <a:lnTo>
                  <a:pt x="14162" y="4819"/>
                </a:lnTo>
                <a:lnTo>
                  <a:pt x="14016" y="4916"/>
                </a:lnTo>
                <a:lnTo>
                  <a:pt x="13870" y="5062"/>
                </a:lnTo>
                <a:lnTo>
                  <a:pt x="13822" y="5135"/>
                </a:lnTo>
                <a:lnTo>
                  <a:pt x="13822" y="5232"/>
                </a:lnTo>
                <a:lnTo>
                  <a:pt x="13846" y="5330"/>
                </a:lnTo>
                <a:lnTo>
                  <a:pt x="13895" y="5354"/>
                </a:lnTo>
                <a:lnTo>
                  <a:pt x="13943" y="5354"/>
                </a:lnTo>
                <a:lnTo>
                  <a:pt x="14138" y="5378"/>
                </a:lnTo>
                <a:lnTo>
                  <a:pt x="14357" y="5378"/>
                </a:lnTo>
                <a:lnTo>
                  <a:pt x="14600" y="5354"/>
                </a:lnTo>
                <a:lnTo>
                  <a:pt x="14819" y="5330"/>
                </a:lnTo>
                <a:lnTo>
                  <a:pt x="15038" y="5257"/>
                </a:lnTo>
                <a:lnTo>
                  <a:pt x="15257" y="5208"/>
                </a:lnTo>
                <a:lnTo>
                  <a:pt x="15452" y="5111"/>
                </a:lnTo>
                <a:lnTo>
                  <a:pt x="15646" y="5038"/>
                </a:lnTo>
                <a:lnTo>
                  <a:pt x="15719" y="4989"/>
                </a:lnTo>
                <a:lnTo>
                  <a:pt x="15768" y="4940"/>
                </a:lnTo>
                <a:lnTo>
                  <a:pt x="15817" y="4819"/>
                </a:lnTo>
                <a:lnTo>
                  <a:pt x="15792" y="4697"/>
                </a:lnTo>
                <a:lnTo>
                  <a:pt x="15768" y="4575"/>
                </a:lnTo>
                <a:lnTo>
                  <a:pt x="15671" y="4478"/>
                </a:lnTo>
                <a:lnTo>
                  <a:pt x="15573" y="4429"/>
                </a:lnTo>
                <a:lnTo>
                  <a:pt x="15452" y="4405"/>
                </a:lnTo>
                <a:close/>
                <a:moveTo>
                  <a:pt x="317" y="4697"/>
                </a:moveTo>
                <a:lnTo>
                  <a:pt x="220" y="4721"/>
                </a:lnTo>
                <a:lnTo>
                  <a:pt x="122" y="4746"/>
                </a:lnTo>
                <a:lnTo>
                  <a:pt x="25" y="4794"/>
                </a:lnTo>
                <a:lnTo>
                  <a:pt x="1" y="4867"/>
                </a:lnTo>
                <a:lnTo>
                  <a:pt x="1" y="4965"/>
                </a:lnTo>
                <a:lnTo>
                  <a:pt x="49" y="5038"/>
                </a:lnTo>
                <a:lnTo>
                  <a:pt x="195" y="5184"/>
                </a:lnTo>
                <a:lnTo>
                  <a:pt x="390" y="5305"/>
                </a:lnTo>
                <a:lnTo>
                  <a:pt x="779" y="5524"/>
                </a:lnTo>
                <a:lnTo>
                  <a:pt x="1169" y="5743"/>
                </a:lnTo>
                <a:lnTo>
                  <a:pt x="1388" y="5841"/>
                </a:lnTo>
                <a:lnTo>
                  <a:pt x="1582" y="5938"/>
                </a:lnTo>
                <a:lnTo>
                  <a:pt x="1655" y="5962"/>
                </a:lnTo>
                <a:lnTo>
                  <a:pt x="1801" y="5962"/>
                </a:lnTo>
                <a:lnTo>
                  <a:pt x="1850" y="5938"/>
                </a:lnTo>
                <a:lnTo>
                  <a:pt x="1923" y="5841"/>
                </a:lnTo>
                <a:lnTo>
                  <a:pt x="1972" y="5743"/>
                </a:lnTo>
                <a:lnTo>
                  <a:pt x="1996" y="5622"/>
                </a:lnTo>
                <a:lnTo>
                  <a:pt x="1972" y="5476"/>
                </a:lnTo>
                <a:lnTo>
                  <a:pt x="1899" y="5378"/>
                </a:lnTo>
                <a:lnTo>
                  <a:pt x="1826" y="5330"/>
                </a:lnTo>
                <a:lnTo>
                  <a:pt x="1777" y="5305"/>
                </a:lnTo>
                <a:lnTo>
                  <a:pt x="1582" y="5208"/>
                </a:lnTo>
                <a:lnTo>
                  <a:pt x="1388" y="5111"/>
                </a:lnTo>
                <a:lnTo>
                  <a:pt x="974" y="4892"/>
                </a:lnTo>
                <a:lnTo>
                  <a:pt x="755" y="4794"/>
                </a:lnTo>
                <a:lnTo>
                  <a:pt x="536" y="4721"/>
                </a:lnTo>
                <a:lnTo>
                  <a:pt x="317" y="4697"/>
                </a:lnTo>
                <a:close/>
                <a:moveTo>
                  <a:pt x="8809" y="6936"/>
                </a:moveTo>
                <a:lnTo>
                  <a:pt x="8736" y="6984"/>
                </a:lnTo>
                <a:lnTo>
                  <a:pt x="8663" y="7057"/>
                </a:lnTo>
                <a:lnTo>
                  <a:pt x="8566" y="7252"/>
                </a:lnTo>
                <a:lnTo>
                  <a:pt x="8468" y="7495"/>
                </a:lnTo>
                <a:lnTo>
                  <a:pt x="8420" y="7739"/>
                </a:lnTo>
                <a:lnTo>
                  <a:pt x="8395" y="7958"/>
                </a:lnTo>
                <a:lnTo>
                  <a:pt x="8395" y="8128"/>
                </a:lnTo>
                <a:lnTo>
                  <a:pt x="8322" y="8177"/>
                </a:lnTo>
                <a:lnTo>
                  <a:pt x="8201" y="8225"/>
                </a:lnTo>
                <a:lnTo>
                  <a:pt x="8079" y="8250"/>
                </a:lnTo>
                <a:lnTo>
                  <a:pt x="7982" y="8225"/>
                </a:lnTo>
                <a:lnTo>
                  <a:pt x="7909" y="8201"/>
                </a:lnTo>
                <a:lnTo>
                  <a:pt x="7982" y="8079"/>
                </a:lnTo>
                <a:lnTo>
                  <a:pt x="8055" y="7933"/>
                </a:lnTo>
                <a:lnTo>
                  <a:pt x="8103" y="7812"/>
                </a:lnTo>
                <a:lnTo>
                  <a:pt x="8103" y="7666"/>
                </a:lnTo>
                <a:lnTo>
                  <a:pt x="8103" y="7520"/>
                </a:lnTo>
                <a:lnTo>
                  <a:pt x="8055" y="7398"/>
                </a:lnTo>
                <a:lnTo>
                  <a:pt x="7957" y="7252"/>
                </a:lnTo>
                <a:lnTo>
                  <a:pt x="7836" y="7130"/>
                </a:lnTo>
                <a:lnTo>
                  <a:pt x="7763" y="7082"/>
                </a:lnTo>
                <a:lnTo>
                  <a:pt x="7617" y="7082"/>
                </a:lnTo>
                <a:lnTo>
                  <a:pt x="7544" y="7130"/>
                </a:lnTo>
                <a:lnTo>
                  <a:pt x="7446" y="7252"/>
                </a:lnTo>
                <a:lnTo>
                  <a:pt x="7373" y="7374"/>
                </a:lnTo>
                <a:lnTo>
                  <a:pt x="7325" y="7495"/>
                </a:lnTo>
                <a:lnTo>
                  <a:pt x="7300" y="7641"/>
                </a:lnTo>
                <a:lnTo>
                  <a:pt x="7300" y="7787"/>
                </a:lnTo>
                <a:lnTo>
                  <a:pt x="7300" y="7909"/>
                </a:lnTo>
                <a:lnTo>
                  <a:pt x="7325" y="8055"/>
                </a:lnTo>
                <a:lnTo>
                  <a:pt x="7373" y="8177"/>
                </a:lnTo>
                <a:lnTo>
                  <a:pt x="7179" y="8298"/>
                </a:lnTo>
                <a:lnTo>
                  <a:pt x="7081" y="8323"/>
                </a:lnTo>
                <a:lnTo>
                  <a:pt x="6984" y="8347"/>
                </a:lnTo>
                <a:lnTo>
                  <a:pt x="6911" y="8371"/>
                </a:lnTo>
                <a:lnTo>
                  <a:pt x="6814" y="8347"/>
                </a:lnTo>
                <a:lnTo>
                  <a:pt x="6692" y="8298"/>
                </a:lnTo>
                <a:lnTo>
                  <a:pt x="6570" y="8201"/>
                </a:lnTo>
                <a:lnTo>
                  <a:pt x="6497" y="8055"/>
                </a:lnTo>
                <a:lnTo>
                  <a:pt x="6449" y="7909"/>
                </a:lnTo>
                <a:lnTo>
                  <a:pt x="6449" y="7739"/>
                </a:lnTo>
                <a:lnTo>
                  <a:pt x="6497" y="7544"/>
                </a:lnTo>
                <a:lnTo>
                  <a:pt x="6497" y="7520"/>
                </a:lnTo>
                <a:lnTo>
                  <a:pt x="6473" y="7520"/>
                </a:lnTo>
                <a:lnTo>
                  <a:pt x="6449" y="7495"/>
                </a:lnTo>
                <a:lnTo>
                  <a:pt x="6424" y="7520"/>
                </a:lnTo>
                <a:lnTo>
                  <a:pt x="6327" y="7617"/>
                </a:lnTo>
                <a:lnTo>
                  <a:pt x="6254" y="7739"/>
                </a:lnTo>
                <a:lnTo>
                  <a:pt x="6230" y="7836"/>
                </a:lnTo>
                <a:lnTo>
                  <a:pt x="6206" y="7958"/>
                </a:lnTo>
                <a:lnTo>
                  <a:pt x="6206" y="8055"/>
                </a:lnTo>
                <a:lnTo>
                  <a:pt x="6206" y="8177"/>
                </a:lnTo>
                <a:lnTo>
                  <a:pt x="6254" y="8274"/>
                </a:lnTo>
                <a:lnTo>
                  <a:pt x="6303" y="8371"/>
                </a:lnTo>
                <a:lnTo>
                  <a:pt x="6376" y="8469"/>
                </a:lnTo>
                <a:lnTo>
                  <a:pt x="6449" y="8542"/>
                </a:lnTo>
                <a:lnTo>
                  <a:pt x="6546" y="8615"/>
                </a:lnTo>
                <a:lnTo>
                  <a:pt x="6643" y="8663"/>
                </a:lnTo>
                <a:lnTo>
                  <a:pt x="6765" y="8712"/>
                </a:lnTo>
                <a:lnTo>
                  <a:pt x="6862" y="8736"/>
                </a:lnTo>
                <a:lnTo>
                  <a:pt x="7008" y="8736"/>
                </a:lnTo>
                <a:lnTo>
                  <a:pt x="7130" y="8712"/>
                </a:lnTo>
                <a:lnTo>
                  <a:pt x="7349" y="8615"/>
                </a:lnTo>
                <a:lnTo>
                  <a:pt x="7592" y="8493"/>
                </a:lnTo>
                <a:lnTo>
                  <a:pt x="7690" y="8566"/>
                </a:lnTo>
                <a:lnTo>
                  <a:pt x="7836" y="8639"/>
                </a:lnTo>
                <a:lnTo>
                  <a:pt x="7982" y="8663"/>
                </a:lnTo>
                <a:lnTo>
                  <a:pt x="8128" y="8688"/>
                </a:lnTo>
                <a:lnTo>
                  <a:pt x="8225" y="8688"/>
                </a:lnTo>
                <a:lnTo>
                  <a:pt x="8347" y="8663"/>
                </a:lnTo>
                <a:lnTo>
                  <a:pt x="8566" y="8566"/>
                </a:lnTo>
                <a:lnTo>
                  <a:pt x="8639" y="8663"/>
                </a:lnTo>
                <a:lnTo>
                  <a:pt x="8736" y="8736"/>
                </a:lnTo>
                <a:lnTo>
                  <a:pt x="8833" y="8809"/>
                </a:lnTo>
                <a:lnTo>
                  <a:pt x="8931" y="8858"/>
                </a:lnTo>
                <a:lnTo>
                  <a:pt x="9174" y="8907"/>
                </a:lnTo>
                <a:lnTo>
                  <a:pt x="9417" y="8931"/>
                </a:lnTo>
                <a:lnTo>
                  <a:pt x="9661" y="8882"/>
                </a:lnTo>
                <a:lnTo>
                  <a:pt x="9880" y="8809"/>
                </a:lnTo>
                <a:lnTo>
                  <a:pt x="9977" y="8736"/>
                </a:lnTo>
                <a:lnTo>
                  <a:pt x="10074" y="8663"/>
                </a:lnTo>
                <a:lnTo>
                  <a:pt x="10172" y="8566"/>
                </a:lnTo>
                <a:lnTo>
                  <a:pt x="10269" y="8469"/>
                </a:lnTo>
                <a:lnTo>
                  <a:pt x="10293" y="8396"/>
                </a:lnTo>
                <a:lnTo>
                  <a:pt x="10293" y="8347"/>
                </a:lnTo>
                <a:lnTo>
                  <a:pt x="10269" y="8298"/>
                </a:lnTo>
                <a:lnTo>
                  <a:pt x="10245" y="8250"/>
                </a:lnTo>
                <a:lnTo>
                  <a:pt x="10172" y="8225"/>
                </a:lnTo>
                <a:lnTo>
                  <a:pt x="10123" y="8201"/>
                </a:lnTo>
                <a:lnTo>
                  <a:pt x="10001" y="8201"/>
                </a:lnTo>
                <a:lnTo>
                  <a:pt x="9782" y="8323"/>
                </a:lnTo>
                <a:lnTo>
                  <a:pt x="9563" y="8420"/>
                </a:lnTo>
                <a:lnTo>
                  <a:pt x="9442" y="8444"/>
                </a:lnTo>
                <a:lnTo>
                  <a:pt x="9344" y="8469"/>
                </a:lnTo>
                <a:lnTo>
                  <a:pt x="9223" y="8469"/>
                </a:lnTo>
                <a:lnTo>
                  <a:pt x="9101" y="8420"/>
                </a:lnTo>
                <a:lnTo>
                  <a:pt x="9004" y="8347"/>
                </a:lnTo>
                <a:lnTo>
                  <a:pt x="8931" y="8274"/>
                </a:lnTo>
                <a:lnTo>
                  <a:pt x="9052" y="8128"/>
                </a:lnTo>
                <a:lnTo>
                  <a:pt x="9150" y="7982"/>
                </a:lnTo>
                <a:lnTo>
                  <a:pt x="9247" y="7836"/>
                </a:lnTo>
                <a:lnTo>
                  <a:pt x="9296" y="7666"/>
                </a:lnTo>
                <a:lnTo>
                  <a:pt x="9320" y="7495"/>
                </a:lnTo>
                <a:lnTo>
                  <a:pt x="9296" y="7349"/>
                </a:lnTo>
                <a:lnTo>
                  <a:pt x="9247" y="7203"/>
                </a:lnTo>
                <a:lnTo>
                  <a:pt x="9150" y="7057"/>
                </a:lnTo>
                <a:lnTo>
                  <a:pt x="9052" y="6984"/>
                </a:lnTo>
                <a:lnTo>
                  <a:pt x="8955" y="6936"/>
                </a:lnTo>
                <a:close/>
                <a:moveTo>
                  <a:pt x="1947" y="9710"/>
                </a:moveTo>
                <a:lnTo>
                  <a:pt x="1801" y="9758"/>
                </a:lnTo>
                <a:lnTo>
                  <a:pt x="1582" y="9856"/>
                </a:lnTo>
                <a:lnTo>
                  <a:pt x="1363" y="10002"/>
                </a:lnTo>
                <a:lnTo>
                  <a:pt x="925" y="10294"/>
                </a:lnTo>
                <a:lnTo>
                  <a:pt x="706" y="10415"/>
                </a:lnTo>
                <a:lnTo>
                  <a:pt x="585" y="10513"/>
                </a:lnTo>
                <a:lnTo>
                  <a:pt x="463" y="10610"/>
                </a:lnTo>
                <a:lnTo>
                  <a:pt x="366" y="10707"/>
                </a:lnTo>
                <a:lnTo>
                  <a:pt x="317" y="10829"/>
                </a:lnTo>
                <a:lnTo>
                  <a:pt x="317" y="10878"/>
                </a:lnTo>
                <a:lnTo>
                  <a:pt x="341" y="10926"/>
                </a:lnTo>
                <a:lnTo>
                  <a:pt x="366" y="10999"/>
                </a:lnTo>
                <a:lnTo>
                  <a:pt x="439" y="11048"/>
                </a:lnTo>
                <a:lnTo>
                  <a:pt x="536" y="11097"/>
                </a:lnTo>
                <a:lnTo>
                  <a:pt x="633" y="11097"/>
                </a:lnTo>
                <a:lnTo>
                  <a:pt x="755" y="11072"/>
                </a:lnTo>
                <a:lnTo>
                  <a:pt x="877" y="11048"/>
                </a:lnTo>
                <a:lnTo>
                  <a:pt x="1120" y="10926"/>
                </a:lnTo>
                <a:lnTo>
                  <a:pt x="1315" y="10829"/>
                </a:lnTo>
                <a:lnTo>
                  <a:pt x="1728" y="10610"/>
                </a:lnTo>
                <a:lnTo>
                  <a:pt x="1947" y="10488"/>
                </a:lnTo>
                <a:lnTo>
                  <a:pt x="2142" y="10342"/>
                </a:lnTo>
                <a:lnTo>
                  <a:pt x="2264" y="10245"/>
                </a:lnTo>
                <a:lnTo>
                  <a:pt x="2312" y="10123"/>
                </a:lnTo>
                <a:lnTo>
                  <a:pt x="2312" y="10002"/>
                </a:lnTo>
                <a:lnTo>
                  <a:pt x="2264" y="9880"/>
                </a:lnTo>
                <a:lnTo>
                  <a:pt x="2191" y="9783"/>
                </a:lnTo>
                <a:lnTo>
                  <a:pt x="2069" y="9734"/>
                </a:lnTo>
                <a:lnTo>
                  <a:pt x="1947" y="9710"/>
                </a:lnTo>
                <a:close/>
                <a:moveTo>
                  <a:pt x="14065" y="10026"/>
                </a:moveTo>
                <a:lnTo>
                  <a:pt x="13895" y="10050"/>
                </a:lnTo>
                <a:lnTo>
                  <a:pt x="13846" y="10075"/>
                </a:lnTo>
                <a:lnTo>
                  <a:pt x="13797" y="10123"/>
                </a:lnTo>
                <a:lnTo>
                  <a:pt x="13773" y="10172"/>
                </a:lnTo>
                <a:lnTo>
                  <a:pt x="13749" y="10221"/>
                </a:lnTo>
                <a:lnTo>
                  <a:pt x="13773" y="10318"/>
                </a:lnTo>
                <a:lnTo>
                  <a:pt x="13797" y="10367"/>
                </a:lnTo>
                <a:lnTo>
                  <a:pt x="13846" y="10415"/>
                </a:lnTo>
                <a:lnTo>
                  <a:pt x="14138" y="10586"/>
                </a:lnTo>
                <a:lnTo>
                  <a:pt x="14454" y="10756"/>
                </a:lnTo>
                <a:lnTo>
                  <a:pt x="14624" y="10878"/>
                </a:lnTo>
                <a:lnTo>
                  <a:pt x="14819" y="10975"/>
                </a:lnTo>
                <a:lnTo>
                  <a:pt x="15014" y="11048"/>
                </a:lnTo>
                <a:lnTo>
                  <a:pt x="15208" y="11097"/>
                </a:lnTo>
                <a:lnTo>
                  <a:pt x="15379" y="11097"/>
                </a:lnTo>
                <a:lnTo>
                  <a:pt x="15427" y="11072"/>
                </a:lnTo>
                <a:lnTo>
                  <a:pt x="15500" y="11024"/>
                </a:lnTo>
                <a:lnTo>
                  <a:pt x="15573" y="10951"/>
                </a:lnTo>
                <a:lnTo>
                  <a:pt x="15598" y="10829"/>
                </a:lnTo>
                <a:lnTo>
                  <a:pt x="15598" y="10707"/>
                </a:lnTo>
                <a:lnTo>
                  <a:pt x="15549" y="10586"/>
                </a:lnTo>
                <a:lnTo>
                  <a:pt x="15500" y="10537"/>
                </a:lnTo>
                <a:lnTo>
                  <a:pt x="15452" y="10513"/>
                </a:lnTo>
                <a:lnTo>
                  <a:pt x="15379" y="10464"/>
                </a:lnTo>
                <a:lnTo>
                  <a:pt x="15306" y="10464"/>
                </a:lnTo>
                <a:lnTo>
                  <a:pt x="15135" y="10415"/>
                </a:lnTo>
                <a:lnTo>
                  <a:pt x="14965" y="10367"/>
                </a:lnTo>
                <a:lnTo>
                  <a:pt x="14600" y="10196"/>
                </a:lnTo>
                <a:lnTo>
                  <a:pt x="14430" y="10099"/>
                </a:lnTo>
                <a:lnTo>
                  <a:pt x="14260" y="10050"/>
                </a:lnTo>
                <a:lnTo>
                  <a:pt x="14065" y="10026"/>
                </a:lnTo>
                <a:close/>
                <a:moveTo>
                  <a:pt x="8468" y="2605"/>
                </a:moveTo>
                <a:lnTo>
                  <a:pt x="8760" y="2629"/>
                </a:lnTo>
                <a:lnTo>
                  <a:pt x="9052" y="2678"/>
                </a:lnTo>
                <a:lnTo>
                  <a:pt x="9344" y="2726"/>
                </a:lnTo>
                <a:lnTo>
                  <a:pt x="9125" y="2799"/>
                </a:lnTo>
                <a:lnTo>
                  <a:pt x="9101" y="2824"/>
                </a:lnTo>
                <a:lnTo>
                  <a:pt x="9101" y="2848"/>
                </a:lnTo>
                <a:lnTo>
                  <a:pt x="9101" y="2872"/>
                </a:lnTo>
                <a:lnTo>
                  <a:pt x="9125" y="2897"/>
                </a:lnTo>
                <a:lnTo>
                  <a:pt x="9223" y="2945"/>
                </a:lnTo>
                <a:lnTo>
                  <a:pt x="9320" y="2970"/>
                </a:lnTo>
                <a:lnTo>
                  <a:pt x="9442" y="2945"/>
                </a:lnTo>
                <a:lnTo>
                  <a:pt x="9563" y="2921"/>
                </a:lnTo>
                <a:lnTo>
                  <a:pt x="9855" y="2872"/>
                </a:lnTo>
                <a:lnTo>
                  <a:pt x="10269" y="3043"/>
                </a:lnTo>
                <a:lnTo>
                  <a:pt x="10074" y="3067"/>
                </a:lnTo>
                <a:lnTo>
                  <a:pt x="9855" y="3116"/>
                </a:lnTo>
                <a:lnTo>
                  <a:pt x="9685" y="3189"/>
                </a:lnTo>
                <a:lnTo>
                  <a:pt x="9515" y="3262"/>
                </a:lnTo>
                <a:lnTo>
                  <a:pt x="9515" y="3286"/>
                </a:lnTo>
                <a:lnTo>
                  <a:pt x="9490" y="3310"/>
                </a:lnTo>
                <a:lnTo>
                  <a:pt x="9515" y="3335"/>
                </a:lnTo>
                <a:lnTo>
                  <a:pt x="9539" y="3359"/>
                </a:lnTo>
                <a:lnTo>
                  <a:pt x="9953" y="3335"/>
                </a:lnTo>
                <a:lnTo>
                  <a:pt x="10342" y="3310"/>
                </a:lnTo>
                <a:lnTo>
                  <a:pt x="10780" y="3310"/>
                </a:lnTo>
                <a:lnTo>
                  <a:pt x="11048" y="3505"/>
                </a:lnTo>
                <a:lnTo>
                  <a:pt x="10756" y="3578"/>
                </a:lnTo>
                <a:lnTo>
                  <a:pt x="10464" y="3675"/>
                </a:lnTo>
                <a:lnTo>
                  <a:pt x="10245" y="3797"/>
                </a:lnTo>
                <a:lnTo>
                  <a:pt x="10099" y="3918"/>
                </a:lnTo>
                <a:lnTo>
                  <a:pt x="10074" y="3943"/>
                </a:lnTo>
                <a:lnTo>
                  <a:pt x="10099" y="3943"/>
                </a:lnTo>
                <a:lnTo>
                  <a:pt x="10391" y="3918"/>
                </a:lnTo>
                <a:lnTo>
                  <a:pt x="10683" y="3870"/>
                </a:lnTo>
                <a:lnTo>
                  <a:pt x="10975" y="3821"/>
                </a:lnTo>
                <a:lnTo>
                  <a:pt x="11291" y="3773"/>
                </a:lnTo>
                <a:lnTo>
                  <a:pt x="11364" y="3773"/>
                </a:lnTo>
                <a:lnTo>
                  <a:pt x="11583" y="3967"/>
                </a:lnTo>
                <a:lnTo>
                  <a:pt x="11778" y="4186"/>
                </a:lnTo>
                <a:lnTo>
                  <a:pt x="11388" y="4210"/>
                </a:lnTo>
                <a:lnTo>
                  <a:pt x="10829" y="4259"/>
                </a:lnTo>
                <a:lnTo>
                  <a:pt x="10561" y="4283"/>
                </a:lnTo>
                <a:lnTo>
                  <a:pt x="10318" y="4381"/>
                </a:lnTo>
                <a:lnTo>
                  <a:pt x="10293" y="4405"/>
                </a:lnTo>
                <a:lnTo>
                  <a:pt x="10293" y="4429"/>
                </a:lnTo>
                <a:lnTo>
                  <a:pt x="10318" y="4454"/>
                </a:lnTo>
                <a:lnTo>
                  <a:pt x="10585" y="4527"/>
                </a:lnTo>
                <a:lnTo>
                  <a:pt x="11705" y="4527"/>
                </a:lnTo>
                <a:lnTo>
                  <a:pt x="11997" y="4502"/>
                </a:lnTo>
                <a:lnTo>
                  <a:pt x="12216" y="4867"/>
                </a:lnTo>
                <a:lnTo>
                  <a:pt x="11851" y="4867"/>
                </a:lnTo>
                <a:lnTo>
                  <a:pt x="11267" y="4892"/>
                </a:lnTo>
                <a:lnTo>
                  <a:pt x="10658" y="4940"/>
                </a:lnTo>
                <a:lnTo>
                  <a:pt x="10634" y="4940"/>
                </a:lnTo>
                <a:lnTo>
                  <a:pt x="10634" y="4965"/>
                </a:lnTo>
                <a:lnTo>
                  <a:pt x="10634" y="4989"/>
                </a:lnTo>
                <a:lnTo>
                  <a:pt x="10658" y="5013"/>
                </a:lnTo>
                <a:lnTo>
                  <a:pt x="10902" y="5086"/>
                </a:lnTo>
                <a:lnTo>
                  <a:pt x="11169" y="5111"/>
                </a:lnTo>
                <a:lnTo>
                  <a:pt x="12021" y="5111"/>
                </a:lnTo>
                <a:lnTo>
                  <a:pt x="12362" y="5135"/>
                </a:lnTo>
                <a:lnTo>
                  <a:pt x="12556" y="5622"/>
                </a:lnTo>
                <a:lnTo>
                  <a:pt x="11461" y="5622"/>
                </a:lnTo>
                <a:lnTo>
                  <a:pt x="11291" y="5646"/>
                </a:lnTo>
                <a:lnTo>
                  <a:pt x="11145" y="5695"/>
                </a:lnTo>
                <a:lnTo>
                  <a:pt x="10999" y="5768"/>
                </a:lnTo>
                <a:lnTo>
                  <a:pt x="10975" y="5792"/>
                </a:lnTo>
                <a:lnTo>
                  <a:pt x="10999" y="5841"/>
                </a:lnTo>
                <a:lnTo>
                  <a:pt x="11267" y="5889"/>
                </a:lnTo>
                <a:lnTo>
                  <a:pt x="11534" y="5889"/>
                </a:lnTo>
                <a:lnTo>
                  <a:pt x="12070" y="5914"/>
                </a:lnTo>
                <a:lnTo>
                  <a:pt x="12654" y="5938"/>
                </a:lnTo>
                <a:lnTo>
                  <a:pt x="12702" y="6060"/>
                </a:lnTo>
                <a:lnTo>
                  <a:pt x="12727" y="6181"/>
                </a:lnTo>
                <a:lnTo>
                  <a:pt x="12386" y="6181"/>
                </a:lnTo>
                <a:lnTo>
                  <a:pt x="11729" y="6254"/>
                </a:lnTo>
                <a:lnTo>
                  <a:pt x="11413" y="6279"/>
                </a:lnTo>
                <a:lnTo>
                  <a:pt x="11121" y="6352"/>
                </a:lnTo>
                <a:lnTo>
                  <a:pt x="11096" y="6352"/>
                </a:lnTo>
                <a:lnTo>
                  <a:pt x="11096" y="6376"/>
                </a:lnTo>
                <a:lnTo>
                  <a:pt x="11096" y="6400"/>
                </a:lnTo>
                <a:lnTo>
                  <a:pt x="11121" y="6425"/>
                </a:lnTo>
                <a:lnTo>
                  <a:pt x="11388" y="6473"/>
                </a:lnTo>
                <a:lnTo>
                  <a:pt x="11656" y="6498"/>
                </a:lnTo>
                <a:lnTo>
                  <a:pt x="12508" y="6498"/>
                </a:lnTo>
                <a:lnTo>
                  <a:pt x="12824" y="6522"/>
                </a:lnTo>
                <a:lnTo>
                  <a:pt x="12873" y="6838"/>
                </a:lnTo>
                <a:lnTo>
                  <a:pt x="12556" y="6838"/>
                </a:lnTo>
                <a:lnTo>
                  <a:pt x="12240" y="6863"/>
                </a:lnTo>
                <a:lnTo>
                  <a:pt x="11753" y="6887"/>
                </a:lnTo>
                <a:lnTo>
                  <a:pt x="11510" y="6911"/>
                </a:lnTo>
                <a:lnTo>
                  <a:pt x="11267" y="6936"/>
                </a:lnTo>
                <a:lnTo>
                  <a:pt x="11242" y="6936"/>
                </a:lnTo>
                <a:lnTo>
                  <a:pt x="11242" y="6960"/>
                </a:lnTo>
                <a:lnTo>
                  <a:pt x="11242" y="7009"/>
                </a:lnTo>
                <a:lnTo>
                  <a:pt x="11267" y="7009"/>
                </a:lnTo>
                <a:lnTo>
                  <a:pt x="11461" y="7082"/>
                </a:lnTo>
                <a:lnTo>
                  <a:pt x="11680" y="7130"/>
                </a:lnTo>
                <a:lnTo>
                  <a:pt x="12727" y="7130"/>
                </a:lnTo>
                <a:lnTo>
                  <a:pt x="12921" y="7106"/>
                </a:lnTo>
                <a:lnTo>
                  <a:pt x="12994" y="7593"/>
                </a:lnTo>
                <a:lnTo>
                  <a:pt x="12994" y="7593"/>
                </a:lnTo>
                <a:lnTo>
                  <a:pt x="12848" y="7568"/>
                </a:lnTo>
                <a:lnTo>
                  <a:pt x="12702" y="7568"/>
                </a:lnTo>
                <a:lnTo>
                  <a:pt x="12435" y="7593"/>
                </a:lnTo>
                <a:lnTo>
                  <a:pt x="11997" y="7593"/>
                </a:lnTo>
                <a:lnTo>
                  <a:pt x="11778" y="7617"/>
                </a:lnTo>
                <a:lnTo>
                  <a:pt x="11559" y="7690"/>
                </a:lnTo>
                <a:lnTo>
                  <a:pt x="11534" y="7690"/>
                </a:lnTo>
                <a:lnTo>
                  <a:pt x="11534" y="7739"/>
                </a:lnTo>
                <a:lnTo>
                  <a:pt x="11534" y="7763"/>
                </a:lnTo>
                <a:lnTo>
                  <a:pt x="11559" y="7787"/>
                </a:lnTo>
                <a:lnTo>
                  <a:pt x="11778" y="7836"/>
                </a:lnTo>
                <a:lnTo>
                  <a:pt x="11997" y="7860"/>
                </a:lnTo>
                <a:lnTo>
                  <a:pt x="12435" y="7860"/>
                </a:lnTo>
                <a:lnTo>
                  <a:pt x="12702" y="7885"/>
                </a:lnTo>
                <a:lnTo>
                  <a:pt x="12848" y="7885"/>
                </a:lnTo>
                <a:lnTo>
                  <a:pt x="12994" y="7860"/>
                </a:lnTo>
                <a:lnTo>
                  <a:pt x="12994" y="7909"/>
                </a:lnTo>
                <a:lnTo>
                  <a:pt x="12994" y="8250"/>
                </a:lnTo>
                <a:lnTo>
                  <a:pt x="12873" y="8201"/>
                </a:lnTo>
                <a:lnTo>
                  <a:pt x="12775" y="8201"/>
                </a:lnTo>
                <a:lnTo>
                  <a:pt x="12532" y="8177"/>
                </a:lnTo>
                <a:lnTo>
                  <a:pt x="12094" y="8177"/>
                </a:lnTo>
                <a:lnTo>
                  <a:pt x="11875" y="8201"/>
                </a:lnTo>
                <a:lnTo>
                  <a:pt x="11656" y="8250"/>
                </a:lnTo>
                <a:lnTo>
                  <a:pt x="11656" y="8274"/>
                </a:lnTo>
                <a:lnTo>
                  <a:pt x="11632" y="8298"/>
                </a:lnTo>
                <a:lnTo>
                  <a:pt x="11656" y="8298"/>
                </a:lnTo>
                <a:lnTo>
                  <a:pt x="11656" y="8323"/>
                </a:lnTo>
                <a:lnTo>
                  <a:pt x="12045" y="8396"/>
                </a:lnTo>
                <a:lnTo>
                  <a:pt x="12410" y="8444"/>
                </a:lnTo>
                <a:lnTo>
                  <a:pt x="12702" y="8469"/>
                </a:lnTo>
                <a:lnTo>
                  <a:pt x="12824" y="8493"/>
                </a:lnTo>
                <a:lnTo>
                  <a:pt x="12970" y="8469"/>
                </a:lnTo>
                <a:lnTo>
                  <a:pt x="12873" y="8858"/>
                </a:lnTo>
                <a:lnTo>
                  <a:pt x="12654" y="8809"/>
                </a:lnTo>
                <a:lnTo>
                  <a:pt x="12483" y="8785"/>
                </a:lnTo>
                <a:lnTo>
                  <a:pt x="12264" y="8736"/>
                </a:lnTo>
                <a:lnTo>
                  <a:pt x="11826" y="8736"/>
                </a:lnTo>
                <a:lnTo>
                  <a:pt x="11607" y="8809"/>
                </a:lnTo>
                <a:lnTo>
                  <a:pt x="11583" y="8834"/>
                </a:lnTo>
                <a:lnTo>
                  <a:pt x="11583" y="8858"/>
                </a:lnTo>
                <a:lnTo>
                  <a:pt x="11583" y="8882"/>
                </a:lnTo>
                <a:lnTo>
                  <a:pt x="11851" y="8882"/>
                </a:lnTo>
                <a:lnTo>
                  <a:pt x="12094" y="8931"/>
                </a:lnTo>
                <a:lnTo>
                  <a:pt x="12556" y="9053"/>
                </a:lnTo>
                <a:lnTo>
                  <a:pt x="12775" y="9126"/>
                </a:lnTo>
                <a:lnTo>
                  <a:pt x="12654" y="9345"/>
                </a:lnTo>
                <a:lnTo>
                  <a:pt x="12508" y="9296"/>
                </a:lnTo>
                <a:lnTo>
                  <a:pt x="12313" y="9272"/>
                </a:lnTo>
                <a:lnTo>
                  <a:pt x="12143" y="9223"/>
                </a:lnTo>
                <a:lnTo>
                  <a:pt x="11972" y="9199"/>
                </a:lnTo>
                <a:lnTo>
                  <a:pt x="11607" y="9199"/>
                </a:lnTo>
                <a:lnTo>
                  <a:pt x="11583" y="9223"/>
                </a:lnTo>
                <a:lnTo>
                  <a:pt x="11583" y="9247"/>
                </a:lnTo>
                <a:lnTo>
                  <a:pt x="11583" y="9272"/>
                </a:lnTo>
                <a:lnTo>
                  <a:pt x="11924" y="9418"/>
                </a:lnTo>
                <a:lnTo>
                  <a:pt x="12240" y="9564"/>
                </a:lnTo>
                <a:lnTo>
                  <a:pt x="12532" y="9637"/>
                </a:lnTo>
                <a:lnTo>
                  <a:pt x="12337" y="9929"/>
                </a:lnTo>
                <a:lnTo>
                  <a:pt x="12337" y="9977"/>
                </a:lnTo>
                <a:lnTo>
                  <a:pt x="12167" y="9904"/>
                </a:lnTo>
                <a:lnTo>
                  <a:pt x="11997" y="9880"/>
                </a:lnTo>
                <a:lnTo>
                  <a:pt x="11802" y="9831"/>
                </a:lnTo>
                <a:lnTo>
                  <a:pt x="11242" y="9831"/>
                </a:lnTo>
                <a:lnTo>
                  <a:pt x="11218" y="9856"/>
                </a:lnTo>
                <a:lnTo>
                  <a:pt x="11218" y="9880"/>
                </a:lnTo>
                <a:lnTo>
                  <a:pt x="11242" y="9880"/>
                </a:lnTo>
                <a:lnTo>
                  <a:pt x="11534" y="10002"/>
                </a:lnTo>
                <a:lnTo>
                  <a:pt x="11851" y="10123"/>
                </a:lnTo>
                <a:lnTo>
                  <a:pt x="12167" y="10245"/>
                </a:lnTo>
                <a:lnTo>
                  <a:pt x="11972" y="10513"/>
                </a:lnTo>
                <a:lnTo>
                  <a:pt x="11826" y="10488"/>
                </a:lnTo>
                <a:lnTo>
                  <a:pt x="11413" y="10391"/>
                </a:lnTo>
                <a:lnTo>
                  <a:pt x="11023" y="10342"/>
                </a:lnTo>
                <a:lnTo>
                  <a:pt x="10975" y="10342"/>
                </a:lnTo>
                <a:lnTo>
                  <a:pt x="10975" y="10367"/>
                </a:lnTo>
                <a:lnTo>
                  <a:pt x="10975" y="10391"/>
                </a:lnTo>
                <a:lnTo>
                  <a:pt x="10999" y="10440"/>
                </a:lnTo>
                <a:lnTo>
                  <a:pt x="11145" y="10537"/>
                </a:lnTo>
                <a:lnTo>
                  <a:pt x="11315" y="10610"/>
                </a:lnTo>
                <a:lnTo>
                  <a:pt x="11632" y="10732"/>
                </a:lnTo>
                <a:lnTo>
                  <a:pt x="11802" y="10780"/>
                </a:lnTo>
                <a:lnTo>
                  <a:pt x="11656" y="10999"/>
                </a:lnTo>
                <a:lnTo>
                  <a:pt x="11510" y="10951"/>
                </a:lnTo>
                <a:lnTo>
                  <a:pt x="11364" y="10926"/>
                </a:lnTo>
                <a:lnTo>
                  <a:pt x="11072" y="10853"/>
                </a:lnTo>
                <a:lnTo>
                  <a:pt x="10950" y="10853"/>
                </a:lnTo>
                <a:lnTo>
                  <a:pt x="10804" y="10902"/>
                </a:lnTo>
                <a:lnTo>
                  <a:pt x="10780" y="10926"/>
                </a:lnTo>
                <a:lnTo>
                  <a:pt x="10756" y="10951"/>
                </a:lnTo>
                <a:lnTo>
                  <a:pt x="10756" y="10999"/>
                </a:lnTo>
                <a:lnTo>
                  <a:pt x="10780" y="11048"/>
                </a:lnTo>
                <a:lnTo>
                  <a:pt x="10902" y="11121"/>
                </a:lnTo>
                <a:lnTo>
                  <a:pt x="11023" y="11170"/>
                </a:lnTo>
                <a:lnTo>
                  <a:pt x="11267" y="11243"/>
                </a:lnTo>
                <a:lnTo>
                  <a:pt x="11461" y="11291"/>
                </a:lnTo>
                <a:lnTo>
                  <a:pt x="11242" y="11583"/>
                </a:lnTo>
                <a:lnTo>
                  <a:pt x="11072" y="11535"/>
                </a:lnTo>
                <a:lnTo>
                  <a:pt x="10877" y="11535"/>
                </a:lnTo>
                <a:lnTo>
                  <a:pt x="10683" y="11583"/>
                </a:lnTo>
                <a:lnTo>
                  <a:pt x="10658" y="11608"/>
                </a:lnTo>
                <a:lnTo>
                  <a:pt x="10683" y="11632"/>
                </a:lnTo>
                <a:lnTo>
                  <a:pt x="10829" y="11681"/>
                </a:lnTo>
                <a:lnTo>
                  <a:pt x="10975" y="11729"/>
                </a:lnTo>
                <a:lnTo>
                  <a:pt x="11096" y="11778"/>
                </a:lnTo>
                <a:lnTo>
                  <a:pt x="10877" y="12143"/>
                </a:lnTo>
                <a:lnTo>
                  <a:pt x="10829" y="12118"/>
                </a:lnTo>
                <a:lnTo>
                  <a:pt x="10658" y="12045"/>
                </a:lnTo>
                <a:lnTo>
                  <a:pt x="10561" y="11997"/>
                </a:lnTo>
                <a:lnTo>
                  <a:pt x="10464" y="11972"/>
                </a:lnTo>
                <a:lnTo>
                  <a:pt x="10439" y="11997"/>
                </a:lnTo>
                <a:lnTo>
                  <a:pt x="10439" y="12045"/>
                </a:lnTo>
                <a:lnTo>
                  <a:pt x="10488" y="12118"/>
                </a:lnTo>
                <a:lnTo>
                  <a:pt x="10585" y="12191"/>
                </a:lnTo>
                <a:lnTo>
                  <a:pt x="10756" y="12313"/>
                </a:lnTo>
                <a:lnTo>
                  <a:pt x="10561" y="12654"/>
                </a:lnTo>
                <a:lnTo>
                  <a:pt x="10415" y="12629"/>
                </a:lnTo>
                <a:lnTo>
                  <a:pt x="10172" y="12629"/>
                </a:lnTo>
                <a:lnTo>
                  <a:pt x="10026" y="12654"/>
                </a:lnTo>
                <a:lnTo>
                  <a:pt x="10026" y="12678"/>
                </a:lnTo>
                <a:lnTo>
                  <a:pt x="10026" y="12702"/>
                </a:lnTo>
                <a:lnTo>
                  <a:pt x="10245" y="12800"/>
                </a:lnTo>
                <a:lnTo>
                  <a:pt x="10439" y="12897"/>
                </a:lnTo>
                <a:lnTo>
                  <a:pt x="10196" y="13384"/>
                </a:lnTo>
                <a:lnTo>
                  <a:pt x="9880" y="13384"/>
                </a:lnTo>
                <a:lnTo>
                  <a:pt x="9904" y="13432"/>
                </a:lnTo>
                <a:lnTo>
                  <a:pt x="10147" y="13505"/>
                </a:lnTo>
                <a:lnTo>
                  <a:pt x="10074" y="13700"/>
                </a:lnTo>
                <a:lnTo>
                  <a:pt x="10026" y="13895"/>
                </a:lnTo>
                <a:lnTo>
                  <a:pt x="9953" y="14284"/>
                </a:lnTo>
                <a:lnTo>
                  <a:pt x="9880" y="14673"/>
                </a:lnTo>
                <a:lnTo>
                  <a:pt x="9807" y="15087"/>
                </a:lnTo>
                <a:lnTo>
                  <a:pt x="9101" y="15111"/>
                </a:lnTo>
                <a:lnTo>
                  <a:pt x="9247" y="14673"/>
                </a:lnTo>
                <a:lnTo>
                  <a:pt x="9344" y="14235"/>
                </a:lnTo>
                <a:lnTo>
                  <a:pt x="9539" y="13359"/>
                </a:lnTo>
                <a:lnTo>
                  <a:pt x="9734" y="12459"/>
                </a:lnTo>
                <a:lnTo>
                  <a:pt x="9855" y="12021"/>
                </a:lnTo>
                <a:lnTo>
                  <a:pt x="9977" y="11583"/>
                </a:lnTo>
                <a:lnTo>
                  <a:pt x="10269" y="10659"/>
                </a:lnTo>
                <a:lnTo>
                  <a:pt x="10537" y="9734"/>
                </a:lnTo>
                <a:lnTo>
                  <a:pt x="10658" y="9320"/>
                </a:lnTo>
                <a:lnTo>
                  <a:pt x="10756" y="8858"/>
                </a:lnTo>
                <a:lnTo>
                  <a:pt x="10780" y="8639"/>
                </a:lnTo>
                <a:lnTo>
                  <a:pt x="10780" y="8396"/>
                </a:lnTo>
                <a:lnTo>
                  <a:pt x="10756" y="8177"/>
                </a:lnTo>
                <a:lnTo>
                  <a:pt x="10707" y="7958"/>
                </a:lnTo>
                <a:lnTo>
                  <a:pt x="10683" y="7933"/>
                </a:lnTo>
                <a:lnTo>
                  <a:pt x="10634" y="7933"/>
                </a:lnTo>
                <a:lnTo>
                  <a:pt x="10610" y="7958"/>
                </a:lnTo>
                <a:lnTo>
                  <a:pt x="10537" y="8177"/>
                </a:lnTo>
                <a:lnTo>
                  <a:pt x="10464" y="8420"/>
                </a:lnTo>
                <a:lnTo>
                  <a:pt x="10366" y="8882"/>
                </a:lnTo>
                <a:lnTo>
                  <a:pt x="10293" y="9369"/>
                </a:lnTo>
                <a:lnTo>
                  <a:pt x="10172" y="9831"/>
                </a:lnTo>
                <a:lnTo>
                  <a:pt x="9904" y="10756"/>
                </a:lnTo>
                <a:lnTo>
                  <a:pt x="9588" y="11656"/>
                </a:lnTo>
                <a:lnTo>
                  <a:pt x="9466" y="12094"/>
                </a:lnTo>
                <a:lnTo>
                  <a:pt x="9369" y="12532"/>
                </a:lnTo>
                <a:lnTo>
                  <a:pt x="9174" y="13384"/>
                </a:lnTo>
                <a:lnTo>
                  <a:pt x="8979" y="14260"/>
                </a:lnTo>
                <a:lnTo>
                  <a:pt x="8858" y="14698"/>
                </a:lnTo>
                <a:lnTo>
                  <a:pt x="8736" y="15111"/>
                </a:lnTo>
                <a:lnTo>
                  <a:pt x="8128" y="15136"/>
                </a:lnTo>
                <a:lnTo>
                  <a:pt x="7519" y="15087"/>
                </a:lnTo>
                <a:lnTo>
                  <a:pt x="7179" y="15063"/>
                </a:lnTo>
                <a:lnTo>
                  <a:pt x="7154" y="15038"/>
                </a:lnTo>
                <a:lnTo>
                  <a:pt x="7081" y="14698"/>
                </a:lnTo>
                <a:lnTo>
                  <a:pt x="7033" y="14357"/>
                </a:lnTo>
                <a:lnTo>
                  <a:pt x="6935" y="13651"/>
                </a:lnTo>
                <a:lnTo>
                  <a:pt x="6765" y="12605"/>
                </a:lnTo>
                <a:lnTo>
                  <a:pt x="6570" y="11583"/>
                </a:lnTo>
                <a:lnTo>
                  <a:pt x="6230" y="9880"/>
                </a:lnTo>
                <a:lnTo>
                  <a:pt x="6060" y="9028"/>
                </a:lnTo>
                <a:lnTo>
                  <a:pt x="5841" y="8177"/>
                </a:lnTo>
                <a:lnTo>
                  <a:pt x="5816" y="8152"/>
                </a:lnTo>
                <a:lnTo>
                  <a:pt x="5768" y="8128"/>
                </a:lnTo>
                <a:lnTo>
                  <a:pt x="5743" y="8128"/>
                </a:lnTo>
                <a:lnTo>
                  <a:pt x="5695" y="8152"/>
                </a:lnTo>
                <a:lnTo>
                  <a:pt x="5646" y="8298"/>
                </a:lnTo>
                <a:lnTo>
                  <a:pt x="5646" y="8420"/>
                </a:lnTo>
                <a:lnTo>
                  <a:pt x="5646" y="8542"/>
                </a:lnTo>
                <a:lnTo>
                  <a:pt x="5646" y="8663"/>
                </a:lnTo>
                <a:lnTo>
                  <a:pt x="5719" y="8931"/>
                </a:lnTo>
                <a:lnTo>
                  <a:pt x="5768" y="9199"/>
                </a:lnTo>
                <a:lnTo>
                  <a:pt x="5865" y="9734"/>
                </a:lnTo>
                <a:lnTo>
                  <a:pt x="5962" y="10245"/>
                </a:lnTo>
                <a:lnTo>
                  <a:pt x="6035" y="10780"/>
                </a:lnTo>
                <a:lnTo>
                  <a:pt x="6133" y="11316"/>
                </a:lnTo>
                <a:lnTo>
                  <a:pt x="6327" y="12337"/>
                </a:lnTo>
                <a:lnTo>
                  <a:pt x="6522" y="13384"/>
                </a:lnTo>
                <a:lnTo>
                  <a:pt x="6570" y="13773"/>
                </a:lnTo>
                <a:lnTo>
                  <a:pt x="6619" y="14211"/>
                </a:lnTo>
                <a:lnTo>
                  <a:pt x="6668" y="14625"/>
                </a:lnTo>
                <a:lnTo>
                  <a:pt x="6716" y="14819"/>
                </a:lnTo>
                <a:lnTo>
                  <a:pt x="6765" y="15014"/>
                </a:lnTo>
                <a:lnTo>
                  <a:pt x="6497" y="15038"/>
                </a:lnTo>
                <a:lnTo>
                  <a:pt x="6473" y="14625"/>
                </a:lnTo>
                <a:lnTo>
                  <a:pt x="6400" y="14235"/>
                </a:lnTo>
                <a:lnTo>
                  <a:pt x="6279" y="13846"/>
                </a:lnTo>
                <a:lnTo>
                  <a:pt x="6133" y="13481"/>
                </a:lnTo>
                <a:lnTo>
                  <a:pt x="5938" y="13116"/>
                </a:lnTo>
                <a:lnTo>
                  <a:pt x="5743" y="12775"/>
                </a:lnTo>
                <a:lnTo>
                  <a:pt x="5281" y="12070"/>
                </a:lnTo>
                <a:lnTo>
                  <a:pt x="4746" y="11267"/>
                </a:lnTo>
                <a:lnTo>
                  <a:pt x="4210" y="10415"/>
                </a:lnTo>
                <a:lnTo>
                  <a:pt x="3967" y="9977"/>
                </a:lnTo>
                <a:lnTo>
                  <a:pt x="3724" y="9539"/>
                </a:lnTo>
                <a:lnTo>
                  <a:pt x="3529" y="9077"/>
                </a:lnTo>
                <a:lnTo>
                  <a:pt x="3359" y="8615"/>
                </a:lnTo>
                <a:lnTo>
                  <a:pt x="3286" y="8396"/>
                </a:lnTo>
                <a:lnTo>
                  <a:pt x="3261" y="8152"/>
                </a:lnTo>
                <a:lnTo>
                  <a:pt x="3237" y="7909"/>
                </a:lnTo>
                <a:lnTo>
                  <a:pt x="3237" y="7666"/>
                </a:lnTo>
                <a:lnTo>
                  <a:pt x="3261" y="7155"/>
                </a:lnTo>
                <a:lnTo>
                  <a:pt x="3310" y="6668"/>
                </a:lnTo>
                <a:lnTo>
                  <a:pt x="3334" y="6376"/>
                </a:lnTo>
                <a:lnTo>
                  <a:pt x="3407" y="6108"/>
                </a:lnTo>
                <a:lnTo>
                  <a:pt x="3480" y="5841"/>
                </a:lnTo>
                <a:lnTo>
                  <a:pt x="3578" y="5597"/>
                </a:lnTo>
                <a:lnTo>
                  <a:pt x="3699" y="5354"/>
                </a:lnTo>
                <a:lnTo>
                  <a:pt x="3845" y="5111"/>
                </a:lnTo>
                <a:lnTo>
                  <a:pt x="4016" y="4892"/>
                </a:lnTo>
                <a:lnTo>
                  <a:pt x="4186" y="4673"/>
                </a:lnTo>
                <a:lnTo>
                  <a:pt x="4648" y="4162"/>
                </a:lnTo>
                <a:lnTo>
                  <a:pt x="5062" y="3748"/>
                </a:lnTo>
                <a:lnTo>
                  <a:pt x="5403" y="3432"/>
                </a:lnTo>
                <a:lnTo>
                  <a:pt x="5743" y="3189"/>
                </a:lnTo>
                <a:lnTo>
                  <a:pt x="6060" y="3018"/>
                </a:lnTo>
                <a:lnTo>
                  <a:pt x="6352" y="2872"/>
                </a:lnTo>
                <a:lnTo>
                  <a:pt x="6668" y="2775"/>
                </a:lnTo>
                <a:lnTo>
                  <a:pt x="6984" y="2702"/>
                </a:lnTo>
                <a:lnTo>
                  <a:pt x="7276" y="2653"/>
                </a:lnTo>
                <a:lnTo>
                  <a:pt x="7568" y="2629"/>
                </a:lnTo>
                <a:lnTo>
                  <a:pt x="7860" y="2605"/>
                </a:lnTo>
                <a:close/>
                <a:moveTo>
                  <a:pt x="6716" y="15525"/>
                </a:moveTo>
                <a:lnTo>
                  <a:pt x="6619" y="15720"/>
                </a:lnTo>
                <a:lnTo>
                  <a:pt x="6352" y="16158"/>
                </a:lnTo>
                <a:lnTo>
                  <a:pt x="6279" y="16109"/>
                </a:lnTo>
                <a:lnTo>
                  <a:pt x="6230" y="16060"/>
                </a:lnTo>
                <a:lnTo>
                  <a:pt x="6206" y="15963"/>
                </a:lnTo>
                <a:lnTo>
                  <a:pt x="6206" y="15866"/>
                </a:lnTo>
                <a:lnTo>
                  <a:pt x="6206" y="15768"/>
                </a:lnTo>
                <a:lnTo>
                  <a:pt x="6230" y="15695"/>
                </a:lnTo>
                <a:lnTo>
                  <a:pt x="6279" y="15598"/>
                </a:lnTo>
                <a:lnTo>
                  <a:pt x="6327" y="15549"/>
                </a:lnTo>
                <a:lnTo>
                  <a:pt x="6595" y="15525"/>
                </a:lnTo>
                <a:close/>
                <a:moveTo>
                  <a:pt x="6887" y="15525"/>
                </a:moveTo>
                <a:lnTo>
                  <a:pt x="7276" y="15549"/>
                </a:lnTo>
                <a:lnTo>
                  <a:pt x="7641" y="15598"/>
                </a:lnTo>
                <a:lnTo>
                  <a:pt x="8225" y="15647"/>
                </a:lnTo>
                <a:lnTo>
                  <a:pt x="8809" y="15671"/>
                </a:lnTo>
                <a:lnTo>
                  <a:pt x="8541" y="15963"/>
                </a:lnTo>
                <a:lnTo>
                  <a:pt x="8298" y="16255"/>
                </a:lnTo>
                <a:lnTo>
                  <a:pt x="7909" y="16231"/>
                </a:lnTo>
                <a:lnTo>
                  <a:pt x="8249" y="15744"/>
                </a:lnTo>
                <a:lnTo>
                  <a:pt x="8249" y="15720"/>
                </a:lnTo>
                <a:lnTo>
                  <a:pt x="8225" y="15695"/>
                </a:lnTo>
                <a:lnTo>
                  <a:pt x="8201" y="15671"/>
                </a:lnTo>
                <a:lnTo>
                  <a:pt x="8176" y="15695"/>
                </a:lnTo>
                <a:lnTo>
                  <a:pt x="7690" y="16231"/>
                </a:lnTo>
                <a:lnTo>
                  <a:pt x="7179" y="16182"/>
                </a:lnTo>
                <a:lnTo>
                  <a:pt x="7325" y="15939"/>
                </a:lnTo>
                <a:lnTo>
                  <a:pt x="7471" y="15671"/>
                </a:lnTo>
                <a:lnTo>
                  <a:pt x="7471" y="15647"/>
                </a:lnTo>
                <a:lnTo>
                  <a:pt x="7446" y="15622"/>
                </a:lnTo>
                <a:lnTo>
                  <a:pt x="7422" y="15647"/>
                </a:lnTo>
                <a:lnTo>
                  <a:pt x="7203" y="15890"/>
                </a:lnTo>
                <a:lnTo>
                  <a:pt x="6935" y="16182"/>
                </a:lnTo>
                <a:lnTo>
                  <a:pt x="6741" y="16206"/>
                </a:lnTo>
                <a:lnTo>
                  <a:pt x="6570" y="16255"/>
                </a:lnTo>
                <a:lnTo>
                  <a:pt x="6668" y="16060"/>
                </a:lnTo>
                <a:lnTo>
                  <a:pt x="6814" y="15817"/>
                </a:lnTo>
                <a:lnTo>
                  <a:pt x="6862" y="15671"/>
                </a:lnTo>
                <a:lnTo>
                  <a:pt x="6887" y="15525"/>
                </a:lnTo>
                <a:close/>
                <a:moveTo>
                  <a:pt x="9661" y="15622"/>
                </a:moveTo>
                <a:lnTo>
                  <a:pt x="9734" y="15671"/>
                </a:lnTo>
                <a:lnTo>
                  <a:pt x="9807" y="15695"/>
                </a:lnTo>
                <a:lnTo>
                  <a:pt x="9953" y="15695"/>
                </a:lnTo>
                <a:lnTo>
                  <a:pt x="9782" y="15793"/>
                </a:lnTo>
                <a:lnTo>
                  <a:pt x="9661" y="15939"/>
                </a:lnTo>
                <a:lnTo>
                  <a:pt x="9539" y="16085"/>
                </a:lnTo>
                <a:lnTo>
                  <a:pt x="9417" y="16279"/>
                </a:lnTo>
                <a:lnTo>
                  <a:pt x="9271" y="16279"/>
                </a:lnTo>
                <a:lnTo>
                  <a:pt x="9612" y="15817"/>
                </a:lnTo>
                <a:lnTo>
                  <a:pt x="9612" y="15793"/>
                </a:lnTo>
                <a:lnTo>
                  <a:pt x="9612" y="15768"/>
                </a:lnTo>
                <a:lnTo>
                  <a:pt x="9563" y="15768"/>
                </a:lnTo>
                <a:lnTo>
                  <a:pt x="9320" y="16012"/>
                </a:lnTo>
                <a:lnTo>
                  <a:pt x="9077" y="16255"/>
                </a:lnTo>
                <a:lnTo>
                  <a:pt x="8517" y="16255"/>
                </a:lnTo>
                <a:lnTo>
                  <a:pt x="8882" y="15720"/>
                </a:lnTo>
                <a:lnTo>
                  <a:pt x="8906" y="15695"/>
                </a:lnTo>
                <a:lnTo>
                  <a:pt x="8882" y="15671"/>
                </a:lnTo>
                <a:lnTo>
                  <a:pt x="9271" y="15671"/>
                </a:lnTo>
                <a:lnTo>
                  <a:pt x="9661" y="15622"/>
                </a:lnTo>
                <a:close/>
                <a:moveTo>
                  <a:pt x="10074" y="15768"/>
                </a:moveTo>
                <a:lnTo>
                  <a:pt x="10074" y="15841"/>
                </a:lnTo>
                <a:lnTo>
                  <a:pt x="10099" y="15939"/>
                </a:lnTo>
                <a:lnTo>
                  <a:pt x="10074" y="16060"/>
                </a:lnTo>
                <a:lnTo>
                  <a:pt x="10050" y="16182"/>
                </a:lnTo>
                <a:lnTo>
                  <a:pt x="9977" y="16304"/>
                </a:lnTo>
                <a:lnTo>
                  <a:pt x="9758" y="16279"/>
                </a:lnTo>
                <a:lnTo>
                  <a:pt x="9880" y="16012"/>
                </a:lnTo>
                <a:lnTo>
                  <a:pt x="9977" y="15890"/>
                </a:lnTo>
                <a:lnTo>
                  <a:pt x="10074" y="15768"/>
                </a:lnTo>
                <a:close/>
                <a:moveTo>
                  <a:pt x="6522" y="16571"/>
                </a:moveTo>
                <a:lnTo>
                  <a:pt x="6595" y="16620"/>
                </a:lnTo>
                <a:lnTo>
                  <a:pt x="6424" y="16888"/>
                </a:lnTo>
                <a:lnTo>
                  <a:pt x="6376" y="17034"/>
                </a:lnTo>
                <a:lnTo>
                  <a:pt x="6327" y="17180"/>
                </a:lnTo>
                <a:lnTo>
                  <a:pt x="6254" y="17082"/>
                </a:lnTo>
                <a:lnTo>
                  <a:pt x="6230" y="16985"/>
                </a:lnTo>
                <a:lnTo>
                  <a:pt x="6206" y="16912"/>
                </a:lnTo>
                <a:lnTo>
                  <a:pt x="6230" y="16815"/>
                </a:lnTo>
                <a:lnTo>
                  <a:pt x="6254" y="16839"/>
                </a:lnTo>
                <a:lnTo>
                  <a:pt x="6303" y="16839"/>
                </a:lnTo>
                <a:lnTo>
                  <a:pt x="6352" y="16815"/>
                </a:lnTo>
                <a:lnTo>
                  <a:pt x="6376" y="16766"/>
                </a:lnTo>
                <a:lnTo>
                  <a:pt x="6424" y="16596"/>
                </a:lnTo>
                <a:lnTo>
                  <a:pt x="6449" y="16596"/>
                </a:lnTo>
                <a:lnTo>
                  <a:pt x="6522" y="16571"/>
                </a:lnTo>
                <a:close/>
                <a:moveTo>
                  <a:pt x="7884" y="16693"/>
                </a:moveTo>
                <a:lnTo>
                  <a:pt x="7957" y="16717"/>
                </a:lnTo>
                <a:lnTo>
                  <a:pt x="7787" y="16985"/>
                </a:lnTo>
                <a:lnTo>
                  <a:pt x="7617" y="17253"/>
                </a:lnTo>
                <a:lnTo>
                  <a:pt x="7592" y="17326"/>
                </a:lnTo>
                <a:lnTo>
                  <a:pt x="7300" y="17326"/>
                </a:lnTo>
                <a:lnTo>
                  <a:pt x="7398" y="17107"/>
                </a:lnTo>
                <a:lnTo>
                  <a:pt x="7519" y="16888"/>
                </a:lnTo>
                <a:lnTo>
                  <a:pt x="7617" y="16717"/>
                </a:lnTo>
                <a:lnTo>
                  <a:pt x="7884" y="16693"/>
                </a:lnTo>
                <a:close/>
                <a:moveTo>
                  <a:pt x="8225" y="16717"/>
                </a:moveTo>
                <a:lnTo>
                  <a:pt x="8736" y="16742"/>
                </a:lnTo>
                <a:lnTo>
                  <a:pt x="8541" y="17034"/>
                </a:lnTo>
                <a:lnTo>
                  <a:pt x="8371" y="17326"/>
                </a:lnTo>
                <a:lnTo>
                  <a:pt x="7909" y="17326"/>
                </a:lnTo>
                <a:lnTo>
                  <a:pt x="7933" y="17277"/>
                </a:lnTo>
                <a:lnTo>
                  <a:pt x="8225" y="16717"/>
                </a:lnTo>
                <a:close/>
                <a:moveTo>
                  <a:pt x="9223" y="16742"/>
                </a:moveTo>
                <a:lnTo>
                  <a:pt x="8979" y="17350"/>
                </a:lnTo>
                <a:lnTo>
                  <a:pt x="8663" y="17350"/>
                </a:lnTo>
                <a:lnTo>
                  <a:pt x="8979" y="16742"/>
                </a:lnTo>
                <a:close/>
                <a:moveTo>
                  <a:pt x="9928" y="16742"/>
                </a:moveTo>
                <a:lnTo>
                  <a:pt x="9661" y="17253"/>
                </a:lnTo>
                <a:lnTo>
                  <a:pt x="9612" y="17350"/>
                </a:lnTo>
                <a:lnTo>
                  <a:pt x="9320" y="17350"/>
                </a:lnTo>
                <a:lnTo>
                  <a:pt x="9563" y="16742"/>
                </a:lnTo>
                <a:close/>
                <a:moveTo>
                  <a:pt x="10147" y="16839"/>
                </a:moveTo>
                <a:lnTo>
                  <a:pt x="10220" y="16961"/>
                </a:lnTo>
                <a:lnTo>
                  <a:pt x="10245" y="17107"/>
                </a:lnTo>
                <a:lnTo>
                  <a:pt x="10220" y="17228"/>
                </a:lnTo>
                <a:lnTo>
                  <a:pt x="10147" y="17350"/>
                </a:lnTo>
                <a:lnTo>
                  <a:pt x="9928" y="17350"/>
                </a:lnTo>
                <a:lnTo>
                  <a:pt x="9953" y="17277"/>
                </a:lnTo>
                <a:lnTo>
                  <a:pt x="10050" y="17082"/>
                </a:lnTo>
                <a:lnTo>
                  <a:pt x="10147" y="16839"/>
                </a:lnTo>
                <a:close/>
                <a:moveTo>
                  <a:pt x="6862" y="16693"/>
                </a:moveTo>
                <a:lnTo>
                  <a:pt x="7081" y="16717"/>
                </a:lnTo>
                <a:lnTo>
                  <a:pt x="7300" y="16717"/>
                </a:lnTo>
                <a:lnTo>
                  <a:pt x="7106" y="17009"/>
                </a:lnTo>
                <a:lnTo>
                  <a:pt x="6935" y="17326"/>
                </a:lnTo>
                <a:lnTo>
                  <a:pt x="6741" y="17350"/>
                </a:lnTo>
                <a:lnTo>
                  <a:pt x="6570" y="17399"/>
                </a:lnTo>
                <a:lnTo>
                  <a:pt x="6619" y="17204"/>
                </a:lnTo>
                <a:lnTo>
                  <a:pt x="6692" y="17034"/>
                </a:lnTo>
                <a:lnTo>
                  <a:pt x="6862" y="16693"/>
                </a:lnTo>
                <a:close/>
                <a:moveTo>
                  <a:pt x="6473" y="17618"/>
                </a:moveTo>
                <a:lnTo>
                  <a:pt x="6643" y="17691"/>
                </a:lnTo>
                <a:lnTo>
                  <a:pt x="6814" y="17715"/>
                </a:lnTo>
                <a:lnTo>
                  <a:pt x="6789" y="17910"/>
                </a:lnTo>
                <a:lnTo>
                  <a:pt x="6765" y="18080"/>
                </a:lnTo>
                <a:lnTo>
                  <a:pt x="6643" y="17983"/>
                </a:lnTo>
                <a:lnTo>
                  <a:pt x="6546" y="17861"/>
                </a:lnTo>
                <a:lnTo>
                  <a:pt x="6352" y="17642"/>
                </a:lnTo>
                <a:lnTo>
                  <a:pt x="6376" y="17618"/>
                </a:lnTo>
                <a:lnTo>
                  <a:pt x="6424" y="17642"/>
                </a:lnTo>
                <a:lnTo>
                  <a:pt x="6473" y="17618"/>
                </a:lnTo>
                <a:close/>
                <a:moveTo>
                  <a:pt x="7398" y="17739"/>
                </a:moveTo>
                <a:lnTo>
                  <a:pt x="7300" y="18031"/>
                </a:lnTo>
                <a:lnTo>
                  <a:pt x="7252" y="18177"/>
                </a:lnTo>
                <a:lnTo>
                  <a:pt x="7252" y="18299"/>
                </a:lnTo>
                <a:lnTo>
                  <a:pt x="7008" y="18202"/>
                </a:lnTo>
                <a:lnTo>
                  <a:pt x="7154" y="17739"/>
                </a:lnTo>
                <a:close/>
                <a:moveTo>
                  <a:pt x="8833" y="17715"/>
                </a:moveTo>
                <a:lnTo>
                  <a:pt x="8785" y="17837"/>
                </a:lnTo>
                <a:lnTo>
                  <a:pt x="8736" y="17983"/>
                </a:lnTo>
                <a:lnTo>
                  <a:pt x="8712" y="18104"/>
                </a:lnTo>
                <a:lnTo>
                  <a:pt x="8736" y="18153"/>
                </a:lnTo>
                <a:lnTo>
                  <a:pt x="8736" y="18202"/>
                </a:lnTo>
                <a:lnTo>
                  <a:pt x="8809" y="18250"/>
                </a:lnTo>
                <a:lnTo>
                  <a:pt x="8882" y="18250"/>
                </a:lnTo>
                <a:lnTo>
                  <a:pt x="8931" y="18226"/>
                </a:lnTo>
                <a:lnTo>
                  <a:pt x="9004" y="18153"/>
                </a:lnTo>
                <a:lnTo>
                  <a:pt x="9125" y="17958"/>
                </a:lnTo>
                <a:lnTo>
                  <a:pt x="9198" y="17739"/>
                </a:lnTo>
                <a:lnTo>
                  <a:pt x="9393" y="17739"/>
                </a:lnTo>
                <a:lnTo>
                  <a:pt x="9369" y="17861"/>
                </a:lnTo>
                <a:lnTo>
                  <a:pt x="9369" y="18007"/>
                </a:lnTo>
                <a:lnTo>
                  <a:pt x="9125" y="18153"/>
                </a:lnTo>
                <a:lnTo>
                  <a:pt x="8833" y="18275"/>
                </a:lnTo>
                <a:lnTo>
                  <a:pt x="8566" y="18372"/>
                </a:lnTo>
                <a:lnTo>
                  <a:pt x="8249" y="18421"/>
                </a:lnTo>
                <a:lnTo>
                  <a:pt x="8274" y="18275"/>
                </a:lnTo>
                <a:lnTo>
                  <a:pt x="8371" y="17983"/>
                </a:lnTo>
                <a:lnTo>
                  <a:pt x="8468" y="17715"/>
                </a:lnTo>
                <a:close/>
                <a:moveTo>
                  <a:pt x="8176" y="17715"/>
                </a:moveTo>
                <a:lnTo>
                  <a:pt x="8030" y="18056"/>
                </a:lnTo>
                <a:lnTo>
                  <a:pt x="7957" y="18250"/>
                </a:lnTo>
                <a:lnTo>
                  <a:pt x="7933" y="18445"/>
                </a:lnTo>
                <a:lnTo>
                  <a:pt x="7738" y="18421"/>
                </a:lnTo>
                <a:lnTo>
                  <a:pt x="7568" y="18396"/>
                </a:lnTo>
                <a:lnTo>
                  <a:pt x="7568" y="18226"/>
                </a:lnTo>
                <a:lnTo>
                  <a:pt x="7641" y="17983"/>
                </a:lnTo>
                <a:lnTo>
                  <a:pt x="7738" y="17715"/>
                </a:lnTo>
                <a:close/>
                <a:moveTo>
                  <a:pt x="8128" y="2094"/>
                </a:moveTo>
                <a:lnTo>
                  <a:pt x="7714" y="2142"/>
                </a:lnTo>
                <a:lnTo>
                  <a:pt x="7325" y="2191"/>
                </a:lnTo>
                <a:lnTo>
                  <a:pt x="6935" y="2264"/>
                </a:lnTo>
                <a:lnTo>
                  <a:pt x="6546" y="2386"/>
                </a:lnTo>
                <a:lnTo>
                  <a:pt x="6181" y="2507"/>
                </a:lnTo>
                <a:lnTo>
                  <a:pt x="5841" y="2653"/>
                </a:lnTo>
                <a:lnTo>
                  <a:pt x="5500" y="2824"/>
                </a:lnTo>
                <a:lnTo>
                  <a:pt x="5184" y="3018"/>
                </a:lnTo>
                <a:lnTo>
                  <a:pt x="4892" y="3237"/>
                </a:lnTo>
                <a:lnTo>
                  <a:pt x="4551" y="3554"/>
                </a:lnTo>
                <a:lnTo>
                  <a:pt x="4210" y="3918"/>
                </a:lnTo>
                <a:lnTo>
                  <a:pt x="3918" y="4332"/>
                </a:lnTo>
                <a:lnTo>
                  <a:pt x="3626" y="4746"/>
                </a:lnTo>
                <a:lnTo>
                  <a:pt x="3383" y="5159"/>
                </a:lnTo>
                <a:lnTo>
                  <a:pt x="3164" y="5549"/>
                </a:lnTo>
                <a:lnTo>
                  <a:pt x="3018" y="5889"/>
                </a:lnTo>
                <a:lnTo>
                  <a:pt x="2921" y="6157"/>
                </a:lnTo>
                <a:lnTo>
                  <a:pt x="2823" y="6595"/>
                </a:lnTo>
                <a:lnTo>
                  <a:pt x="2775" y="7057"/>
                </a:lnTo>
                <a:lnTo>
                  <a:pt x="2750" y="7495"/>
                </a:lnTo>
                <a:lnTo>
                  <a:pt x="2775" y="7958"/>
                </a:lnTo>
                <a:lnTo>
                  <a:pt x="2823" y="8396"/>
                </a:lnTo>
                <a:lnTo>
                  <a:pt x="2921" y="8834"/>
                </a:lnTo>
                <a:lnTo>
                  <a:pt x="3067" y="9272"/>
                </a:lnTo>
                <a:lnTo>
                  <a:pt x="3237" y="9685"/>
                </a:lnTo>
                <a:lnTo>
                  <a:pt x="3602" y="10367"/>
                </a:lnTo>
                <a:lnTo>
                  <a:pt x="3991" y="11024"/>
                </a:lnTo>
                <a:lnTo>
                  <a:pt x="4843" y="12337"/>
                </a:lnTo>
                <a:lnTo>
                  <a:pt x="5281" y="13019"/>
                </a:lnTo>
                <a:lnTo>
                  <a:pt x="5476" y="13384"/>
                </a:lnTo>
                <a:lnTo>
                  <a:pt x="5646" y="13724"/>
                </a:lnTo>
                <a:lnTo>
                  <a:pt x="5792" y="14089"/>
                </a:lnTo>
                <a:lnTo>
                  <a:pt x="5914" y="14454"/>
                </a:lnTo>
                <a:lnTo>
                  <a:pt x="5987" y="14844"/>
                </a:lnTo>
                <a:lnTo>
                  <a:pt x="5987" y="15282"/>
                </a:lnTo>
                <a:lnTo>
                  <a:pt x="5962" y="15379"/>
                </a:lnTo>
                <a:lnTo>
                  <a:pt x="5962" y="15428"/>
                </a:lnTo>
                <a:lnTo>
                  <a:pt x="5889" y="15525"/>
                </a:lnTo>
                <a:lnTo>
                  <a:pt x="5841" y="15647"/>
                </a:lnTo>
                <a:lnTo>
                  <a:pt x="5816" y="15768"/>
                </a:lnTo>
                <a:lnTo>
                  <a:pt x="5792" y="15914"/>
                </a:lnTo>
                <a:lnTo>
                  <a:pt x="5816" y="16036"/>
                </a:lnTo>
                <a:lnTo>
                  <a:pt x="5841" y="16158"/>
                </a:lnTo>
                <a:lnTo>
                  <a:pt x="5889" y="16279"/>
                </a:lnTo>
                <a:lnTo>
                  <a:pt x="5962" y="16377"/>
                </a:lnTo>
                <a:lnTo>
                  <a:pt x="5865" y="16474"/>
                </a:lnTo>
                <a:lnTo>
                  <a:pt x="5792" y="16620"/>
                </a:lnTo>
                <a:lnTo>
                  <a:pt x="5768" y="16766"/>
                </a:lnTo>
                <a:lnTo>
                  <a:pt x="5768" y="16912"/>
                </a:lnTo>
                <a:lnTo>
                  <a:pt x="5768" y="17058"/>
                </a:lnTo>
                <a:lnTo>
                  <a:pt x="5816" y="17204"/>
                </a:lnTo>
                <a:lnTo>
                  <a:pt x="5889" y="17350"/>
                </a:lnTo>
                <a:lnTo>
                  <a:pt x="5987" y="17472"/>
                </a:lnTo>
                <a:lnTo>
                  <a:pt x="5962" y="17496"/>
                </a:lnTo>
                <a:lnTo>
                  <a:pt x="5914" y="17618"/>
                </a:lnTo>
                <a:lnTo>
                  <a:pt x="5914" y="17715"/>
                </a:lnTo>
                <a:lnTo>
                  <a:pt x="5938" y="17837"/>
                </a:lnTo>
                <a:lnTo>
                  <a:pt x="5987" y="17934"/>
                </a:lnTo>
                <a:lnTo>
                  <a:pt x="6133" y="18129"/>
                </a:lnTo>
                <a:lnTo>
                  <a:pt x="6303" y="18299"/>
                </a:lnTo>
                <a:lnTo>
                  <a:pt x="6424" y="18421"/>
                </a:lnTo>
                <a:lnTo>
                  <a:pt x="6570" y="18518"/>
                </a:lnTo>
                <a:lnTo>
                  <a:pt x="6862" y="18688"/>
                </a:lnTo>
                <a:lnTo>
                  <a:pt x="7179" y="18810"/>
                </a:lnTo>
                <a:lnTo>
                  <a:pt x="7495" y="18859"/>
                </a:lnTo>
                <a:lnTo>
                  <a:pt x="7738" y="18883"/>
                </a:lnTo>
                <a:lnTo>
                  <a:pt x="7982" y="18883"/>
                </a:lnTo>
                <a:lnTo>
                  <a:pt x="8030" y="18956"/>
                </a:lnTo>
                <a:lnTo>
                  <a:pt x="8079" y="18980"/>
                </a:lnTo>
                <a:lnTo>
                  <a:pt x="8128" y="18980"/>
                </a:lnTo>
                <a:lnTo>
                  <a:pt x="8176" y="18956"/>
                </a:lnTo>
                <a:lnTo>
                  <a:pt x="8201" y="18907"/>
                </a:lnTo>
                <a:lnTo>
                  <a:pt x="8201" y="18883"/>
                </a:lnTo>
                <a:lnTo>
                  <a:pt x="8493" y="18834"/>
                </a:lnTo>
                <a:lnTo>
                  <a:pt x="8785" y="18761"/>
                </a:lnTo>
                <a:lnTo>
                  <a:pt x="9052" y="18664"/>
                </a:lnTo>
                <a:lnTo>
                  <a:pt x="9320" y="18542"/>
                </a:lnTo>
                <a:lnTo>
                  <a:pt x="9563" y="18396"/>
                </a:lnTo>
                <a:lnTo>
                  <a:pt x="9807" y="18226"/>
                </a:lnTo>
                <a:lnTo>
                  <a:pt x="10050" y="18056"/>
                </a:lnTo>
                <a:lnTo>
                  <a:pt x="10269" y="17837"/>
                </a:lnTo>
                <a:lnTo>
                  <a:pt x="10318" y="17764"/>
                </a:lnTo>
                <a:lnTo>
                  <a:pt x="10342" y="17691"/>
                </a:lnTo>
                <a:lnTo>
                  <a:pt x="10464" y="17593"/>
                </a:lnTo>
                <a:lnTo>
                  <a:pt x="10537" y="17447"/>
                </a:lnTo>
                <a:lnTo>
                  <a:pt x="10585" y="17301"/>
                </a:lnTo>
                <a:lnTo>
                  <a:pt x="10634" y="17107"/>
                </a:lnTo>
                <a:lnTo>
                  <a:pt x="10634" y="16936"/>
                </a:lnTo>
                <a:lnTo>
                  <a:pt x="10585" y="16742"/>
                </a:lnTo>
                <a:lnTo>
                  <a:pt x="10512" y="16596"/>
                </a:lnTo>
                <a:lnTo>
                  <a:pt x="10391" y="16474"/>
                </a:lnTo>
                <a:lnTo>
                  <a:pt x="10488" y="16255"/>
                </a:lnTo>
                <a:lnTo>
                  <a:pt x="10537" y="16036"/>
                </a:lnTo>
                <a:lnTo>
                  <a:pt x="10537" y="15817"/>
                </a:lnTo>
                <a:lnTo>
                  <a:pt x="10488" y="15574"/>
                </a:lnTo>
                <a:lnTo>
                  <a:pt x="10415" y="15476"/>
                </a:lnTo>
                <a:lnTo>
                  <a:pt x="10342" y="15379"/>
                </a:lnTo>
                <a:lnTo>
                  <a:pt x="10342" y="15306"/>
                </a:lnTo>
                <a:lnTo>
                  <a:pt x="10415" y="14965"/>
                </a:lnTo>
                <a:lnTo>
                  <a:pt x="10464" y="14625"/>
                </a:lnTo>
                <a:lnTo>
                  <a:pt x="10512" y="14284"/>
                </a:lnTo>
                <a:lnTo>
                  <a:pt x="10585" y="13943"/>
                </a:lnTo>
                <a:lnTo>
                  <a:pt x="10658" y="13700"/>
                </a:lnTo>
                <a:lnTo>
                  <a:pt x="10756" y="13457"/>
                </a:lnTo>
                <a:lnTo>
                  <a:pt x="10999" y="12994"/>
                </a:lnTo>
                <a:lnTo>
                  <a:pt x="11023" y="12970"/>
                </a:lnTo>
                <a:lnTo>
                  <a:pt x="11023" y="12946"/>
                </a:lnTo>
                <a:lnTo>
                  <a:pt x="11340" y="12459"/>
                </a:lnTo>
                <a:lnTo>
                  <a:pt x="11632" y="11972"/>
                </a:lnTo>
                <a:lnTo>
                  <a:pt x="12191" y="11194"/>
                </a:lnTo>
                <a:lnTo>
                  <a:pt x="12483" y="10780"/>
                </a:lnTo>
                <a:lnTo>
                  <a:pt x="12751" y="10367"/>
                </a:lnTo>
                <a:lnTo>
                  <a:pt x="12994" y="9953"/>
                </a:lnTo>
                <a:lnTo>
                  <a:pt x="13213" y="9515"/>
                </a:lnTo>
                <a:lnTo>
                  <a:pt x="13384" y="9053"/>
                </a:lnTo>
                <a:lnTo>
                  <a:pt x="13457" y="8809"/>
                </a:lnTo>
                <a:lnTo>
                  <a:pt x="13505" y="8590"/>
                </a:lnTo>
                <a:lnTo>
                  <a:pt x="13554" y="8152"/>
                </a:lnTo>
                <a:lnTo>
                  <a:pt x="13554" y="7714"/>
                </a:lnTo>
                <a:lnTo>
                  <a:pt x="13505" y="7276"/>
                </a:lnTo>
                <a:lnTo>
                  <a:pt x="13432" y="6838"/>
                </a:lnTo>
                <a:lnTo>
                  <a:pt x="13335" y="6400"/>
                </a:lnTo>
                <a:lnTo>
                  <a:pt x="13213" y="5962"/>
                </a:lnTo>
                <a:lnTo>
                  <a:pt x="12946" y="5135"/>
                </a:lnTo>
                <a:lnTo>
                  <a:pt x="12800" y="4770"/>
                </a:lnTo>
                <a:lnTo>
                  <a:pt x="12605" y="4429"/>
                </a:lnTo>
                <a:lnTo>
                  <a:pt x="12386" y="4113"/>
                </a:lnTo>
                <a:lnTo>
                  <a:pt x="12143" y="3797"/>
                </a:lnTo>
                <a:lnTo>
                  <a:pt x="12143" y="3773"/>
                </a:lnTo>
                <a:lnTo>
                  <a:pt x="12094" y="3675"/>
                </a:lnTo>
                <a:lnTo>
                  <a:pt x="12021" y="3602"/>
                </a:lnTo>
                <a:lnTo>
                  <a:pt x="11948" y="3554"/>
                </a:lnTo>
                <a:lnTo>
                  <a:pt x="11851" y="3505"/>
                </a:lnTo>
                <a:lnTo>
                  <a:pt x="11607" y="3286"/>
                </a:lnTo>
                <a:lnTo>
                  <a:pt x="11340" y="3091"/>
                </a:lnTo>
                <a:lnTo>
                  <a:pt x="11072" y="2897"/>
                </a:lnTo>
                <a:lnTo>
                  <a:pt x="10804" y="2726"/>
                </a:lnTo>
                <a:lnTo>
                  <a:pt x="10464" y="2556"/>
                </a:lnTo>
                <a:lnTo>
                  <a:pt x="10099" y="2386"/>
                </a:lnTo>
                <a:lnTo>
                  <a:pt x="9709" y="2264"/>
                </a:lnTo>
                <a:lnTo>
                  <a:pt x="9320" y="2191"/>
                </a:lnTo>
                <a:lnTo>
                  <a:pt x="8931" y="2142"/>
                </a:lnTo>
                <a:lnTo>
                  <a:pt x="8517" y="2094"/>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1891;p13">
            <a:extLst>
              <a:ext uri="{FF2B5EF4-FFF2-40B4-BE49-F238E27FC236}">
                <a16:creationId xmlns:a16="http://schemas.microsoft.com/office/drawing/2014/main" id="{8B550D88-9D90-CB42-B796-CFB1461CBD02}"/>
              </a:ext>
            </a:extLst>
          </p:cNvPr>
          <p:cNvSpPr txBox="1">
            <a:spLocks/>
          </p:cNvSpPr>
          <p:nvPr/>
        </p:nvSpPr>
        <p:spPr>
          <a:xfrm>
            <a:off x="5173771" y="1276946"/>
            <a:ext cx="901131" cy="325917"/>
          </a:xfrm>
          <a:prstGeom prst="rect">
            <a:avLst/>
          </a:prstGeom>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CA" sz="1400" dirty="0">
                <a:solidFill>
                  <a:schemeClr val="bg1"/>
                </a:solidFill>
                <a:latin typeface="Chalkboard" panose="03050602040202020205" pitchFamily="66" charset="77"/>
                <a:ea typeface="Bodoni Ornaments" pitchFamily="2" charset="0"/>
                <a:cs typeface="Biome" panose="020B0604020202020204" pitchFamily="34" charset="0"/>
              </a:rPr>
              <a:t>REFLECT</a:t>
            </a:r>
          </a:p>
        </p:txBody>
      </p:sp>
      <p:sp>
        <p:nvSpPr>
          <p:cNvPr id="7" name="Google Shape;1891;p13">
            <a:extLst>
              <a:ext uri="{FF2B5EF4-FFF2-40B4-BE49-F238E27FC236}">
                <a16:creationId xmlns:a16="http://schemas.microsoft.com/office/drawing/2014/main" id="{2502ED84-83B8-2542-986A-F5B517E32DFB}"/>
              </a:ext>
            </a:extLst>
          </p:cNvPr>
          <p:cNvSpPr txBox="1">
            <a:spLocks/>
          </p:cNvSpPr>
          <p:nvPr/>
        </p:nvSpPr>
        <p:spPr>
          <a:xfrm>
            <a:off x="602381" y="1439904"/>
            <a:ext cx="6084405" cy="2214972"/>
          </a:xfrm>
          <a:prstGeom prst="rect">
            <a:avLst/>
          </a:prstGeom>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CA" sz="1200" dirty="0">
                <a:solidFill>
                  <a:schemeClr val="bg1"/>
                </a:solidFill>
                <a:latin typeface="Chalkboard" panose="03050602040202020205" pitchFamily="66" charset="77"/>
                <a:ea typeface="Bodoni Ornaments" pitchFamily="2" charset="0"/>
                <a:cs typeface="Biome" panose="020B0604020202020204" pitchFamily="34" charset="0"/>
              </a:rPr>
              <a:t>Do I have a specific concern that I want to address? </a:t>
            </a:r>
          </a:p>
          <a:p>
            <a:pPr algn="l">
              <a:spcBef>
                <a:spcPts val="0"/>
              </a:spcBef>
            </a:pPr>
            <a:endParaRPr lang="en-CA" sz="1200" dirty="0">
              <a:solidFill>
                <a:schemeClr val="bg1"/>
              </a:solidFill>
              <a:latin typeface="Chalkboard" panose="03050602040202020205" pitchFamily="66" charset="77"/>
              <a:ea typeface="Bodoni Ornaments" pitchFamily="2" charset="0"/>
              <a:cs typeface="Biome" panose="020B0604020202020204" pitchFamily="34" charset="0"/>
            </a:endParaRPr>
          </a:p>
          <a:p>
            <a:pPr algn="l">
              <a:spcBef>
                <a:spcPts val="0"/>
              </a:spcBef>
            </a:pPr>
            <a:r>
              <a:rPr lang="en-CA" sz="1200" dirty="0">
                <a:solidFill>
                  <a:schemeClr val="bg1"/>
                </a:solidFill>
                <a:latin typeface="Chalkboard" panose="03050602040202020205" pitchFamily="66" charset="77"/>
                <a:ea typeface="Bodoni Ornaments" pitchFamily="2" charset="0"/>
                <a:cs typeface="Biome" panose="020B0604020202020204" pitchFamily="34" charset="0"/>
              </a:rPr>
              <a:t>Am I interested in improving my overall wellness? </a:t>
            </a:r>
          </a:p>
          <a:p>
            <a:pPr algn="l">
              <a:spcBef>
                <a:spcPts val="0"/>
              </a:spcBef>
            </a:pPr>
            <a:r>
              <a:rPr lang="en-CA" sz="1200" dirty="0">
                <a:solidFill>
                  <a:schemeClr val="bg1"/>
                </a:solidFill>
                <a:latin typeface="Chalkboard" panose="03050602040202020205" pitchFamily="66" charset="77"/>
                <a:ea typeface="Bodoni Ornaments" pitchFamily="2" charset="0"/>
                <a:cs typeface="Biome" panose="020B0604020202020204" pitchFamily="34" charset="0"/>
              </a:rPr>
              <a:t> </a:t>
            </a:r>
          </a:p>
          <a:p>
            <a:pPr algn="l">
              <a:spcBef>
                <a:spcPts val="0"/>
              </a:spcBef>
            </a:pPr>
            <a:r>
              <a:rPr lang="en-CA" sz="1200" dirty="0">
                <a:solidFill>
                  <a:schemeClr val="bg1"/>
                </a:solidFill>
                <a:latin typeface="Chalkboard" panose="03050602040202020205" pitchFamily="66" charset="77"/>
                <a:ea typeface="Bodoni Ornaments" pitchFamily="2" charset="0"/>
                <a:cs typeface="Biome" panose="020B0604020202020204" pitchFamily="34" charset="0"/>
              </a:rPr>
              <a:t>Am I interested in exploring my thoughts, feelings, and behaviours in new ways? </a:t>
            </a:r>
          </a:p>
          <a:p>
            <a:pPr algn="l">
              <a:spcBef>
                <a:spcPts val="0"/>
              </a:spcBef>
            </a:pPr>
            <a:endParaRPr lang="en-CA" sz="1200" dirty="0">
              <a:solidFill>
                <a:schemeClr val="bg1"/>
              </a:solidFill>
              <a:latin typeface="Chalkboard" panose="03050602040202020205" pitchFamily="66" charset="77"/>
              <a:ea typeface="Bodoni Ornaments" pitchFamily="2" charset="0"/>
              <a:cs typeface="Biome" panose="020B0604020202020204" pitchFamily="34" charset="0"/>
            </a:endParaRPr>
          </a:p>
          <a:p>
            <a:pPr algn="l">
              <a:spcBef>
                <a:spcPts val="0"/>
              </a:spcBef>
            </a:pPr>
            <a:r>
              <a:rPr lang="en-CA" sz="1200" dirty="0">
                <a:solidFill>
                  <a:schemeClr val="bg1"/>
                </a:solidFill>
                <a:latin typeface="Chalkboard" panose="03050602040202020205" pitchFamily="66" charset="77"/>
                <a:ea typeface="Bodoni Ornaments" pitchFamily="2" charset="0"/>
                <a:cs typeface="Biome" panose="020B0604020202020204" pitchFamily="34" charset="0"/>
              </a:rPr>
              <a:t>Am I interested in learning new skills? </a:t>
            </a:r>
          </a:p>
          <a:p>
            <a:pPr algn="l">
              <a:spcBef>
                <a:spcPts val="0"/>
              </a:spcBef>
            </a:pPr>
            <a:endParaRPr lang="en-CA" sz="1200" dirty="0">
              <a:solidFill>
                <a:schemeClr val="bg1"/>
              </a:solidFill>
              <a:latin typeface="Chalkboard" panose="03050602040202020205" pitchFamily="66" charset="77"/>
              <a:ea typeface="Bodoni Ornaments" pitchFamily="2" charset="0"/>
              <a:cs typeface="Biome" panose="020B0604020202020204" pitchFamily="34" charset="0"/>
            </a:endParaRPr>
          </a:p>
          <a:p>
            <a:pPr algn="l">
              <a:spcBef>
                <a:spcPts val="0"/>
              </a:spcBef>
            </a:pPr>
            <a:r>
              <a:rPr lang="en-CA" sz="1200" dirty="0">
                <a:solidFill>
                  <a:schemeClr val="bg1"/>
                </a:solidFill>
                <a:latin typeface="Chalkboard" panose="03050602040202020205" pitchFamily="66" charset="77"/>
                <a:ea typeface="Bodoni Ornaments" pitchFamily="2" charset="0"/>
                <a:cs typeface="Biome" panose="020B0604020202020204" pitchFamily="34" charset="0"/>
              </a:rPr>
              <a:t>Which approach resonated most with me? </a:t>
            </a:r>
          </a:p>
          <a:p>
            <a:pPr algn="l">
              <a:spcBef>
                <a:spcPts val="0"/>
              </a:spcBef>
            </a:pPr>
            <a:endParaRPr lang="en-CA" sz="1200" dirty="0">
              <a:solidFill>
                <a:schemeClr val="bg1"/>
              </a:solidFill>
              <a:latin typeface="Chalkboard" panose="03050602040202020205" pitchFamily="66" charset="77"/>
              <a:ea typeface="Bodoni Ornaments" pitchFamily="2" charset="0"/>
              <a:cs typeface="Biome" panose="020B0604020202020204" pitchFamily="34" charset="0"/>
            </a:endParaRPr>
          </a:p>
          <a:p>
            <a:pPr algn="l">
              <a:spcBef>
                <a:spcPts val="0"/>
              </a:spcBef>
            </a:pPr>
            <a:r>
              <a:rPr lang="en-CA" sz="1200" dirty="0">
                <a:solidFill>
                  <a:schemeClr val="bg1"/>
                </a:solidFill>
                <a:latin typeface="Chalkboard" panose="03050602040202020205" pitchFamily="66" charset="77"/>
                <a:ea typeface="Bodoni Ornaments" pitchFamily="2" charset="0"/>
                <a:cs typeface="Biome" panose="020B0604020202020204" pitchFamily="34" charset="0"/>
              </a:rPr>
              <a:t>Which approach am I most interested in trying? </a:t>
            </a:r>
          </a:p>
          <a:p>
            <a:pPr algn="l">
              <a:spcBef>
                <a:spcPts val="0"/>
              </a:spcBef>
            </a:pPr>
            <a:endParaRPr lang="en-CA" sz="1200" dirty="0">
              <a:solidFill>
                <a:schemeClr val="bg1"/>
              </a:solidFill>
              <a:latin typeface="Chalkboard" panose="03050602040202020205" pitchFamily="66" charset="77"/>
              <a:ea typeface="Bodoni Ornaments" pitchFamily="2" charset="0"/>
              <a:cs typeface="Biome" panose="020B0604020202020204" pitchFamily="34" charset="0"/>
            </a:endParaRPr>
          </a:p>
          <a:p>
            <a:pPr algn="l">
              <a:spcBef>
                <a:spcPts val="0"/>
              </a:spcBef>
            </a:pPr>
            <a:r>
              <a:rPr lang="en-CA" sz="1200" dirty="0">
                <a:solidFill>
                  <a:schemeClr val="bg1"/>
                </a:solidFill>
                <a:latin typeface="Chalkboard" panose="03050602040202020205" pitchFamily="66" charset="77"/>
                <a:ea typeface="Bodoni Ornaments" pitchFamily="2" charset="0"/>
                <a:cs typeface="Biome" panose="020B0604020202020204" pitchFamily="34" charset="0"/>
              </a:rPr>
              <a:t>What’s available in my area?</a:t>
            </a:r>
          </a:p>
          <a:p>
            <a:pPr algn="l">
              <a:spcBef>
                <a:spcPts val="0"/>
              </a:spcBef>
            </a:pPr>
            <a:endParaRPr lang="en-CA" sz="1200" dirty="0">
              <a:solidFill>
                <a:schemeClr val="bg1"/>
              </a:solidFill>
              <a:latin typeface="Chalkboard" panose="03050602040202020205" pitchFamily="66" charset="77"/>
              <a:ea typeface="Bodoni Ornaments" pitchFamily="2" charset="0"/>
              <a:cs typeface="Biome" panose="020B0604020202020204" pitchFamily="34" charset="0"/>
            </a:endParaRPr>
          </a:p>
        </p:txBody>
      </p:sp>
      <p:sp>
        <p:nvSpPr>
          <p:cNvPr id="9" name="Google Shape;1936;p19">
            <a:extLst>
              <a:ext uri="{FF2B5EF4-FFF2-40B4-BE49-F238E27FC236}">
                <a16:creationId xmlns:a16="http://schemas.microsoft.com/office/drawing/2014/main" id="{1213768C-D5AA-8245-9331-E744FEE4EA74}"/>
              </a:ext>
            </a:extLst>
          </p:cNvPr>
          <p:cNvSpPr/>
          <p:nvPr/>
        </p:nvSpPr>
        <p:spPr>
          <a:xfrm>
            <a:off x="9251344" y="1943074"/>
            <a:ext cx="985962" cy="919395"/>
          </a:xfrm>
          <a:custGeom>
            <a:avLst/>
            <a:gdLst/>
            <a:ahLst/>
            <a:cxnLst/>
            <a:rect l="l" t="t" r="r" b="b"/>
            <a:pathLst>
              <a:path w="89712" h="82958" extrusionOk="0">
                <a:moveTo>
                  <a:pt x="52672" y="2049"/>
                </a:moveTo>
                <a:cubicBezTo>
                  <a:pt x="40979" y="2915"/>
                  <a:pt x="28376" y="5688"/>
                  <a:pt x="19269" y="13072"/>
                </a:cubicBezTo>
                <a:cubicBezTo>
                  <a:pt x="7810" y="22364"/>
                  <a:pt x="-450" y="41692"/>
                  <a:pt x="5574" y="55159"/>
                </a:cubicBezTo>
                <a:cubicBezTo>
                  <a:pt x="12935" y="71613"/>
                  <a:pt x="33988" y="83483"/>
                  <a:pt x="52004" y="82883"/>
                </a:cubicBezTo>
                <a:cubicBezTo>
                  <a:pt x="62654" y="82528"/>
                  <a:pt x="75555" y="78169"/>
                  <a:pt x="80730" y="68854"/>
                </a:cubicBezTo>
                <a:cubicBezTo>
                  <a:pt x="89352" y="53334"/>
                  <a:pt x="86569" y="30516"/>
                  <a:pt x="76722" y="15744"/>
                </a:cubicBezTo>
                <a:cubicBezTo>
                  <a:pt x="69002" y="4163"/>
                  <a:pt x="51061" y="-2643"/>
                  <a:pt x="37641" y="1047"/>
                </a:cubicBezTo>
                <a:cubicBezTo>
                  <a:pt x="22585" y="5187"/>
                  <a:pt x="4685" y="14958"/>
                  <a:pt x="898" y="30107"/>
                </a:cubicBezTo>
                <a:cubicBezTo>
                  <a:pt x="-3402" y="47308"/>
                  <a:pt x="8934" y="71200"/>
                  <a:pt x="25616" y="77205"/>
                </a:cubicBezTo>
                <a:cubicBezTo>
                  <a:pt x="45696" y="84433"/>
                  <a:pt x="76756" y="77025"/>
                  <a:pt x="86743" y="58165"/>
                </a:cubicBezTo>
                <a:cubicBezTo>
                  <a:pt x="93824" y="44791"/>
                  <a:pt x="86932" y="25486"/>
                  <a:pt x="77390" y="13740"/>
                </a:cubicBezTo>
                <a:cubicBezTo>
                  <a:pt x="74163" y="9767"/>
                  <a:pt x="71332" y="4292"/>
                  <a:pt x="66367" y="3051"/>
                </a:cubicBezTo>
              </a:path>
            </a:pathLst>
          </a:custGeom>
          <a:noFill/>
          <a:ln w="19050" cap="rnd" cmpd="sng">
            <a:solidFill>
              <a:srgbClr val="FFFFFF"/>
            </a:solidFill>
            <a:prstDash val="solid"/>
            <a:round/>
            <a:headEnd type="none" w="med" len="med"/>
            <a:tailEnd type="none" w="med" len="med"/>
          </a:ln>
        </p:spPr>
      </p:sp>
      <p:sp>
        <p:nvSpPr>
          <p:cNvPr id="11" name="Google Shape;1891;p13">
            <a:extLst>
              <a:ext uri="{FF2B5EF4-FFF2-40B4-BE49-F238E27FC236}">
                <a16:creationId xmlns:a16="http://schemas.microsoft.com/office/drawing/2014/main" id="{ABD00413-DEE2-4446-866C-5D797177B344}"/>
              </a:ext>
            </a:extLst>
          </p:cNvPr>
          <p:cNvSpPr txBox="1">
            <a:spLocks/>
          </p:cNvSpPr>
          <p:nvPr/>
        </p:nvSpPr>
        <p:spPr>
          <a:xfrm>
            <a:off x="9303698" y="2438197"/>
            <a:ext cx="901131" cy="325917"/>
          </a:xfrm>
          <a:prstGeom prst="rect">
            <a:avLst/>
          </a:prstGeom>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pPr>
            <a:r>
              <a:rPr lang="en-CA" sz="1200" dirty="0">
                <a:solidFill>
                  <a:schemeClr val="bg1"/>
                </a:solidFill>
                <a:latin typeface="Chalkboard" panose="03050602040202020205" pitchFamily="66" charset="77"/>
                <a:ea typeface="Bodoni Ornaments" pitchFamily="2" charset="0"/>
                <a:cs typeface="Biome" panose="020B0604020202020204" pitchFamily="34" charset="0"/>
              </a:rPr>
              <a:t>MORE INFO</a:t>
            </a:r>
          </a:p>
        </p:txBody>
      </p:sp>
      <p:sp>
        <p:nvSpPr>
          <p:cNvPr id="13" name="Google Shape;1891;p13">
            <a:extLst>
              <a:ext uri="{FF2B5EF4-FFF2-40B4-BE49-F238E27FC236}">
                <a16:creationId xmlns:a16="http://schemas.microsoft.com/office/drawing/2014/main" id="{A3BA2421-54A8-3C48-B25E-752F3FCF12E9}"/>
              </a:ext>
            </a:extLst>
          </p:cNvPr>
          <p:cNvSpPr txBox="1">
            <a:spLocks/>
          </p:cNvSpPr>
          <p:nvPr/>
        </p:nvSpPr>
        <p:spPr>
          <a:xfrm>
            <a:off x="7004049" y="2022794"/>
            <a:ext cx="2295435" cy="436922"/>
          </a:xfrm>
          <a:prstGeom prst="rect">
            <a:avLst/>
          </a:prstGeom>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pPr>
            <a:r>
              <a:rPr lang="en-CA" sz="1200" b="1" dirty="0">
                <a:solidFill>
                  <a:schemeClr val="bg1"/>
                </a:solidFill>
                <a:latin typeface="Chalkboard" panose="03050602040202020205" pitchFamily="66" charset="77"/>
                <a:ea typeface="Bodoni Ornaments" pitchFamily="2" charset="0"/>
                <a:cs typeface="Biome" panose="020B0604020202020204" pitchFamily="34" charset="0"/>
              </a:rPr>
              <a:t>What is psychotherapy? </a:t>
            </a:r>
            <a:r>
              <a:rPr lang="en" sz="1200" baseline="30000" dirty="0">
                <a:solidFill>
                  <a:schemeClr val="bg1"/>
                </a:solidFill>
                <a:latin typeface="Chalkboard" panose="03050602040202020205" pitchFamily="66" charset="77"/>
                <a:ea typeface="Bodoni Ornaments" pitchFamily="2" charset="0"/>
                <a:cs typeface="Biome" panose="020B0604020202020204" pitchFamily="34" charset="0"/>
              </a:rPr>
              <a:t>2</a:t>
            </a:r>
            <a:r>
              <a:rPr lang="en-US" sz="1200" baseline="30000" dirty="0">
                <a:solidFill>
                  <a:schemeClr val="bg1"/>
                </a:solidFill>
                <a:latin typeface="Chalkboard" panose="03050602040202020205" pitchFamily="66" charset="77"/>
                <a:ea typeface="Bodoni Ornaments" pitchFamily="2" charset="0"/>
                <a:cs typeface="Biome" panose="020B0604020202020204" pitchFamily="34" charset="0"/>
              </a:rPr>
              <a:t>3</a:t>
            </a:r>
            <a:r>
              <a:rPr lang="en" sz="1200" baseline="30000" dirty="0">
                <a:solidFill>
                  <a:schemeClr val="bg1"/>
                </a:solidFill>
                <a:latin typeface="Chalkboard" panose="03050602040202020205" pitchFamily="66" charset="77"/>
                <a:ea typeface="Bodoni Ornaments" pitchFamily="2" charset="0"/>
                <a:cs typeface="Biome" panose="020B0604020202020204" pitchFamily="34" charset="0"/>
              </a:rPr>
              <a:t>,2</a:t>
            </a:r>
            <a:r>
              <a:rPr lang="en-US" sz="1200" baseline="30000" dirty="0">
                <a:solidFill>
                  <a:schemeClr val="bg1"/>
                </a:solidFill>
                <a:latin typeface="Chalkboard" panose="03050602040202020205" pitchFamily="66" charset="77"/>
                <a:ea typeface="Bodoni Ornaments" pitchFamily="2" charset="0"/>
                <a:cs typeface="Biome" panose="020B0604020202020204" pitchFamily="34" charset="0"/>
              </a:rPr>
              <a:t>4</a:t>
            </a:r>
            <a:endParaRPr lang="en-CA" sz="1200" dirty="0">
              <a:solidFill>
                <a:schemeClr val="bg1"/>
              </a:solidFill>
              <a:latin typeface="Chalkboard" panose="03050602040202020205" pitchFamily="66" charset="77"/>
              <a:ea typeface="Bodoni Ornaments" pitchFamily="2" charset="0"/>
              <a:cs typeface="Biome" panose="020B0604020202020204" pitchFamily="34" charset="0"/>
            </a:endParaRPr>
          </a:p>
        </p:txBody>
      </p:sp>
      <p:sp>
        <p:nvSpPr>
          <p:cNvPr id="14" name="Google Shape;1891;p13">
            <a:extLst>
              <a:ext uri="{FF2B5EF4-FFF2-40B4-BE49-F238E27FC236}">
                <a16:creationId xmlns:a16="http://schemas.microsoft.com/office/drawing/2014/main" id="{3413F02F-CD83-1644-89DF-F7026A4AAB84}"/>
              </a:ext>
            </a:extLst>
          </p:cNvPr>
          <p:cNvSpPr txBox="1">
            <a:spLocks/>
          </p:cNvSpPr>
          <p:nvPr/>
        </p:nvSpPr>
        <p:spPr>
          <a:xfrm>
            <a:off x="7126977" y="2395231"/>
            <a:ext cx="2320398" cy="1187793"/>
          </a:xfrm>
          <a:prstGeom prst="rect">
            <a:avLst/>
          </a:prstGeom>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CA" sz="1200" dirty="0">
                <a:solidFill>
                  <a:schemeClr val="bg1"/>
                </a:solidFill>
                <a:latin typeface="Chalkboard" panose="03050602040202020205" pitchFamily="66" charset="77"/>
                <a:ea typeface="Bodoni Ornaments" pitchFamily="2" charset="0"/>
                <a:cs typeface="Biome" panose="020B0604020202020204" pitchFamily="34" charset="0"/>
              </a:rPr>
              <a:t>Psychotherapy is a way to help people manage troubling thoughts, feelings, or behaviours so they can increase their well-being.</a:t>
            </a:r>
          </a:p>
        </p:txBody>
      </p:sp>
      <p:sp>
        <p:nvSpPr>
          <p:cNvPr id="15" name="Google Shape;2161;p39">
            <a:extLst>
              <a:ext uri="{FF2B5EF4-FFF2-40B4-BE49-F238E27FC236}">
                <a16:creationId xmlns:a16="http://schemas.microsoft.com/office/drawing/2014/main" id="{97C71C05-7927-8D4F-9AD3-DFE59DB34855}"/>
              </a:ext>
            </a:extLst>
          </p:cNvPr>
          <p:cNvSpPr/>
          <p:nvPr/>
        </p:nvSpPr>
        <p:spPr>
          <a:xfrm>
            <a:off x="5344494" y="815852"/>
            <a:ext cx="496623" cy="421463"/>
          </a:xfrm>
          <a:custGeom>
            <a:avLst/>
            <a:gdLst/>
            <a:ahLst/>
            <a:cxnLst/>
            <a:rect l="l" t="t" r="r" b="b"/>
            <a:pathLst>
              <a:path w="16717" h="15403" extrusionOk="0">
                <a:moveTo>
                  <a:pt x="9149" y="511"/>
                </a:moveTo>
                <a:lnTo>
                  <a:pt x="9587" y="560"/>
                </a:lnTo>
                <a:lnTo>
                  <a:pt x="10025" y="608"/>
                </a:lnTo>
                <a:lnTo>
                  <a:pt x="10439" y="681"/>
                </a:lnTo>
                <a:lnTo>
                  <a:pt x="10877" y="779"/>
                </a:lnTo>
                <a:lnTo>
                  <a:pt x="11290" y="900"/>
                </a:lnTo>
                <a:lnTo>
                  <a:pt x="11704" y="1046"/>
                </a:lnTo>
                <a:lnTo>
                  <a:pt x="12093" y="1217"/>
                </a:lnTo>
                <a:lnTo>
                  <a:pt x="12483" y="1411"/>
                </a:lnTo>
                <a:lnTo>
                  <a:pt x="12994" y="1703"/>
                </a:lnTo>
                <a:lnTo>
                  <a:pt x="13505" y="2020"/>
                </a:lnTo>
                <a:lnTo>
                  <a:pt x="13967" y="2360"/>
                </a:lnTo>
                <a:lnTo>
                  <a:pt x="14210" y="2555"/>
                </a:lnTo>
                <a:lnTo>
                  <a:pt x="14405" y="2750"/>
                </a:lnTo>
                <a:lnTo>
                  <a:pt x="14332" y="2871"/>
                </a:lnTo>
                <a:lnTo>
                  <a:pt x="14308" y="3017"/>
                </a:lnTo>
                <a:lnTo>
                  <a:pt x="14308" y="3066"/>
                </a:lnTo>
                <a:lnTo>
                  <a:pt x="14332" y="3090"/>
                </a:lnTo>
                <a:lnTo>
                  <a:pt x="14405" y="3139"/>
                </a:lnTo>
                <a:lnTo>
                  <a:pt x="14478" y="3139"/>
                </a:lnTo>
                <a:lnTo>
                  <a:pt x="14551" y="3090"/>
                </a:lnTo>
                <a:lnTo>
                  <a:pt x="14624" y="2993"/>
                </a:lnTo>
                <a:lnTo>
                  <a:pt x="14867" y="3285"/>
                </a:lnTo>
                <a:lnTo>
                  <a:pt x="14770" y="3358"/>
                </a:lnTo>
                <a:lnTo>
                  <a:pt x="14697" y="3431"/>
                </a:lnTo>
                <a:lnTo>
                  <a:pt x="14600" y="3601"/>
                </a:lnTo>
                <a:lnTo>
                  <a:pt x="14575" y="3674"/>
                </a:lnTo>
                <a:lnTo>
                  <a:pt x="14575" y="3723"/>
                </a:lnTo>
                <a:lnTo>
                  <a:pt x="14575" y="3772"/>
                </a:lnTo>
                <a:lnTo>
                  <a:pt x="14600" y="3796"/>
                </a:lnTo>
                <a:lnTo>
                  <a:pt x="14648" y="3796"/>
                </a:lnTo>
                <a:lnTo>
                  <a:pt x="14721" y="3772"/>
                </a:lnTo>
                <a:lnTo>
                  <a:pt x="14867" y="3699"/>
                </a:lnTo>
                <a:lnTo>
                  <a:pt x="15086" y="3601"/>
                </a:lnTo>
                <a:lnTo>
                  <a:pt x="15208" y="3820"/>
                </a:lnTo>
                <a:lnTo>
                  <a:pt x="15305" y="4064"/>
                </a:lnTo>
                <a:lnTo>
                  <a:pt x="15111" y="4137"/>
                </a:lnTo>
                <a:lnTo>
                  <a:pt x="15013" y="4185"/>
                </a:lnTo>
                <a:lnTo>
                  <a:pt x="14916" y="4234"/>
                </a:lnTo>
                <a:lnTo>
                  <a:pt x="14892" y="4307"/>
                </a:lnTo>
                <a:lnTo>
                  <a:pt x="14892" y="4380"/>
                </a:lnTo>
                <a:lnTo>
                  <a:pt x="14940" y="4429"/>
                </a:lnTo>
                <a:lnTo>
                  <a:pt x="15013" y="4453"/>
                </a:lnTo>
                <a:lnTo>
                  <a:pt x="15135" y="4453"/>
                </a:lnTo>
                <a:lnTo>
                  <a:pt x="15232" y="4429"/>
                </a:lnTo>
                <a:lnTo>
                  <a:pt x="15427" y="4380"/>
                </a:lnTo>
                <a:lnTo>
                  <a:pt x="15573" y="4915"/>
                </a:lnTo>
                <a:lnTo>
                  <a:pt x="15403" y="4964"/>
                </a:lnTo>
                <a:lnTo>
                  <a:pt x="15232" y="5061"/>
                </a:lnTo>
                <a:lnTo>
                  <a:pt x="15086" y="5183"/>
                </a:lnTo>
                <a:lnTo>
                  <a:pt x="15038" y="5256"/>
                </a:lnTo>
                <a:lnTo>
                  <a:pt x="15013" y="5329"/>
                </a:lnTo>
                <a:lnTo>
                  <a:pt x="15013" y="5378"/>
                </a:lnTo>
                <a:lnTo>
                  <a:pt x="15038" y="5402"/>
                </a:lnTo>
                <a:lnTo>
                  <a:pt x="15062" y="5426"/>
                </a:lnTo>
                <a:lnTo>
                  <a:pt x="15111" y="5451"/>
                </a:lnTo>
                <a:lnTo>
                  <a:pt x="15208" y="5451"/>
                </a:lnTo>
                <a:lnTo>
                  <a:pt x="15305" y="5426"/>
                </a:lnTo>
                <a:lnTo>
                  <a:pt x="15476" y="5353"/>
                </a:lnTo>
                <a:lnTo>
                  <a:pt x="15695" y="5305"/>
                </a:lnTo>
                <a:lnTo>
                  <a:pt x="15792" y="5743"/>
                </a:lnTo>
                <a:lnTo>
                  <a:pt x="15622" y="5816"/>
                </a:lnTo>
                <a:lnTo>
                  <a:pt x="15451" y="5864"/>
                </a:lnTo>
                <a:lnTo>
                  <a:pt x="15305" y="5937"/>
                </a:lnTo>
                <a:lnTo>
                  <a:pt x="15159" y="6035"/>
                </a:lnTo>
                <a:lnTo>
                  <a:pt x="15013" y="6132"/>
                </a:lnTo>
                <a:lnTo>
                  <a:pt x="15013" y="6181"/>
                </a:lnTo>
                <a:lnTo>
                  <a:pt x="15013" y="6205"/>
                </a:lnTo>
                <a:lnTo>
                  <a:pt x="15038" y="6229"/>
                </a:lnTo>
                <a:lnTo>
                  <a:pt x="15403" y="6229"/>
                </a:lnTo>
                <a:lnTo>
                  <a:pt x="15719" y="6181"/>
                </a:lnTo>
                <a:lnTo>
                  <a:pt x="15914" y="6156"/>
                </a:lnTo>
                <a:lnTo>
                  <a:pt x="16035" y="6594"/>
                </a:lnTo>
                <a:lnTo>
                  <a:pt x="15768" y="6691"/>
                </a:lnTo>
                <a:lnTo>
                  <a:pt x="15549" y="6764"/>
                </a:lnTo>
                <a:lnTo>
                  <a:pt x="15184" y="6910"/>
                </a:lnTo>
                <a:lnTo>
                  <a:pt x="15135" y="6935"/>
                </a:lnTo>
                <a:lnTo>
                  <a:pt x="15062" y="6983"/>
                </a:lnTo>
                <a:lnTo>
                  <a:pt x="15038" y="7032"/>
                </a:lnTo>
                <a:lnTo>
                  <a:pt x="15013" y="7081"/>
                </a:lnTo>
                <a:lnTo>
                  <a:pt x="15038" y="7056"/>
                </a:lnTo>
                <a:lnTo>
                  <a:pt x="15013" y="7105"/>
                </a:lnTo>
                <a:lnTo>
                  <a:pt x="15013" y="7129"/>
                </a:lnTo>
                <a:lnTo>
                  <a:pt x="15038" y="7154"/>
                </a:lnTo>
                <a:lnTo>
                  <a:pt x="15086" y="7202"/>
                </a:lnTo>
                <a:lnTo>
                  <a:pt x="15208" y="7227"/>
                </a:lnTo>
                <a:lnTo>
                  <a:pt x="15403" y="7227"/>
                </a:lnTo>
                <a:lnTo>
                  <a:pt x="15622" y="7178"/>
                </a:lnTo>
                <a:lnTo>
                  <a:pt x="15841" y="7129"/>
                </a:lnTo>
                <a:lnTo>
                  <a:pt x="16108" y="7056"/>
                </a:lnTo>
                <a:lnTo>
                  <a:pt x="16108" y="7397"/>
                </a:lnTo>
                <a:lnTo>
                  <a:pt x="16108" y="7713"/>
                </a:lnTo>
                <a:lnTo>
                  <a:pt x="16035" y="7713"/>
                </a:lnTo>
                <a:lnTo>
                  <a:pt x="15670" y="7762"/>
                </a:lnTo>
                <a:lnTo>
                  <a:pt x="15330" y="7786"/>
                </a:lnTo>
                <a:lnTo>
                  <a:pt x="14965" y="7835"/>
                </a:lnTo>
                <a:lnTo>
                  <a:pt x="14600" y="7932"/>
                </a:lnTo>
                <a:lnTo>
                  <a:pt x="14575" y="7957"/>
                </a:lnTo>
                <a:lnTo>
                  <a:pt x="14575" y="7981"/>
                </a:lnTo>
                <a:lnTo>
                  <a:pt x="14575" y="8005"/>
                </a:lnTo>
                <a:lnTo>
                  <a:pt x="14600" y="8030"/>
                </a:lnTo>
                <a:lnTo>
                  <a:pt x="15330" y="8151"/>
                </a:lnTo>
                <a:lnTo>
                  <a:pt x="15500" y="8176"/>
                </a:lnTo>
                <a:lnTo>
                  <a:pt x="15695" y="8200"/>
                </a:lnTo>
                <a:lnTo>
                  <a:pt x="15865" y="8176"/>
                </a:lnTo>
                <a:lnTo>
                  <a:pt x="16035" y="8127"/>
                </a:lnTo>
                <a:lnTo>
                  <a:pt x="16035" y="8176"/>
                </a:lnTo>
                <a:lnTo>
                  <a:pt x="15938" y="8565"/>
                </a:lnTo>
                <a:lnTo>
                  <a:pt x="15816" y="8930"/>
                </a:lnTo>
                <a:lnTo>
                  <a:pt x="15524" y="8881"/>
                </a:lnTo>
                <a:lnTo>
                  <a:pt x="15232" y="8833"/>
                </a:lnTo>
                <a:lnTo>
                  <a:pt x="15013" y="8784"/>
                </a:lnTo>
                <a:lnTo>
                  <a:pt x="14794" y="8760"/>
                </a:lnTo>
                <a:lnTo>
                  <a:pt x="14332" y="8784"/>
                </a:lnTo>
                <a:lnTo>
                  <a:pt x="14308" y="8784"/>
                </a:lnTo>
                <a:lnTo>
                  <a:pt x="14308" y="8808"/>
                </a:lnTo>
                <a:lnTo>
                  <a:pt x="14308" y="8833"/>
                </a:lnTo>
                <a:lnTo>
                  <a:pt x="14332" y="8833"/>
                </a:lnTo>
                <a:lnTo>
                  <a:pt x="14478" y="8881"/>
                </a:lnTo>
                <a:lnTo>
                  <a:pt x="14624" y="8954"/>
                </a:lnTo>
                <a:lnTo>
                  <a:pt x="14965" y="9125"/>
                </a:lnTo>
                <a:lnTo>
                  <a:pt x="15281" y="9271"/>
                </a:lnTo>
                <a:lnTo>
                  <a:pt x="15451" y="9319"/>
                </a:lnTo>
                <a:lnTo>
                  <a:pt x="15622" y="9368"/>
                </a:lnTo>
                <a:lnTo>
                  <a:pt x="15500" y="9636"/>
                </a:lnTo>
                <a:lnTo>
                  <a:pt x="15354" y="9903"/>
                </a:lnTo>
                <a:lnTo>
                  <a:pt x="15135" y="9782"/>
                </a:lnTo>
                <a:lnTo>
                  <a:pt x="14916" y="9684"/>
                </a:lnTo>
                <a:lnTo>
                  <a:pt x="14429" y="9563"/>
                </a:lnTo>
                <a:lnTo>
                  <a:pt x="14210" y="9490"/>
                </a:lnTo>
                <a:lnTo>
                  <a:pt x="13943" y="9441"/>
                </a:lnTo>
                <a:lnTo>
                  <a:pt x="13699" y="9417"/>
                </a:lnTo>
                <a:lnTo>
                  <a:pt x="13553" y="9417"/>
                </a:lnTo>
                <a:lnTo>
                  <a:pt x="13456" y="9465"/>
                </a:lnTo>
                <a:lnTo>
                  <a:pt x="13432" y="9490"/>
                </a:lnTo>
                <a:lnTo>
                  <a:pt x="13432" y="9514"/>
                </a:lnTo>
                <a:lnTo>
                  <a:pt x="13578" y="9636"/>
                </a:lnTo>
                <a:lnTo>
                  <a:pt x="13772" y="9733"/>
                </a:lnTo>
                <a:lnTo>
                  <a:pt x="14137" y="9855"/>
                </a:lnTo>
                <a:lnTo>
                  <a:pt x="14648" y="10049"/>
                </a:lnTo>
                <a:lnTo>
                  <a:pt x="14892" y="10147"/>
                </a:lnTo>
                <a:lnTo>
                  <a:pt x="15135" y="10244"/>
                </a:lnTo>
                <a:lnTo>
                  <a:pt x="14794" y="10706"/>
                </a:lnTo>
                <a:lnTo>
                  <a:pt x="14721" y="10658"/>
                </a:lnTo>
                <a:lnTo>
                  <a:pt x="14624" y="10633"/>
                </a:lnTo>
                <a:lnTo>
                  <a:pt x="14405" y="10560"/>
                </a:lnTo>
                <a:lnTo>
                  <a:pt x="13991" y="10512"/>
                </a:lnTo>
                <a:lnTo>
                  <a:pt x="13772" y="10439"/>
                </a:lnTo>
                <a:lnTo>
                  <a:pt x="13505" y="10366"/>
                </a:lnTo>
                <a:lnTo>
                  <a:pt x="13359" y="10341"/>
                </a:lnTo>
                <a:lnTo>
                  <a:pt x="13213" y="10317"/>
                </a:lnTo>
                <a:lnTo>
                  <a:pt x="13115" y="10341"/>
                </a:lnTo>
                <a:lnTo>
                  <a:pt x="12994" y="10390"/>
                </a:lnTo>
                <a:lnTo>
                  <a:pt x="12994" y="10414"/>
                </a:lnTo>
                <a:lnTo>
                  <a:pt x="13018" y="10536"/>
                </a:lnTo>
                <a:lnTo>
                  <a:pt x="13091" y="10609"/>
                </a:lnTo>
                <a:lnTo>
                  <a:pt x="13188" y="10682"/>
                </a:lnTo>
                <a:lnTo>
                  <a:pt x="13310" y="10731"/>
                </a:lnTo>
                <a:lnTo>
                  <a:pt x="13553" y="10828"/>
                </a:lnTo>
                <a:lnTo>
                  <a:pt x="13772" y="10877"/>
                </a:lnTo>
                <a:lnTo>
                  <a:pt x="14113" y="10998"/>
                </a:lnTo>
                <a:lnTo>
                  <a:pt x="14308" y="11047"/>
                </a:lnTo>
                <a:lnTo>
                  <a:pt x="14502" y="11071"/>
                </a:lnTo>
                <a:lnTo>
                  <a:pt x="14089" y="11509"/>
                </a:lnTo>
                <a:lnTo>
                  <a:pt x="13943" y="11412"/>
                </a:lnTo>
                <a:lnTo>
                  <a:pt x="13772" y="11339"/>
                </a:lnTo>
                <a:lnTo>
                  <a:pt x="13432" y="11242"/>
                </a:lnTo>
                <a:lnTo>
                  <a:pt x="13067" y="11144"/>
                </a:lnTo>
                <a:lnTo>
                  <a:pt x="12702" y="11071"/>
                </a:lnTo>
                <a:lnTo>
                  <a:pt x="12337" y="11047"/>
                </a:lnTo>
                <a:lnTo>
                  <a:pt x="11972" y="11096"/>
                </a:lnTo>
                <a:lnTo>
                  <a:pt x="11947" y="11096"/>
                </a:lnTo>
                <a:lnTo>
                  <a:pt x="11899" y="11120"/>
                </a:lnTo>
                <a:lnTo>
                  <a:pt x="11874" y="11193"/>
                </a:lnTo>
                <a:lnTo>
                  <a:pt x="11850" y="11266"/>
                </a:lnTo>
                <a:lnTo>
                  <a:pt x="11874" y="11290"/>
                </a:lnTo>
                <a:lnTo>
                  <a:pt x="11899" y="11363"/>
                </a:lnTo>
                <a:lnTo>
                  <a:pt x="11972" y="11412"/>
                </a:lnTo>
                <a:lnTo>
                  <a:pt x="12580" y="11509"/>
                </a:lnTo>
                <a:lnTo>
                  <a:pt x="12872" y="11582"/>
                </a:lnTo>
                <a:lnTo>
                  <a:pt x="13164" y="11655"/>
                </a:lnTo>
                <a:lnTo>
                  <a:pt x="13432" y="11753"/>
                </a:lnTo>
                <a:lnTo>
                  <a:pt x="13675" y="11850"/>
                </a:lnTo>
                <a:lnTo>
                  <a:pt x="13359" y="12118"/>
                </a:lnTo>
                <a:lnTo>
                  <a:pt x="13018" y="12337"/>
                </a:lnTo>
                <a:lnTo>
                  <a:pt x="12994" y="12288"/>
                </a:lnTo>
                <a:lnTo>
                  <a:pt x="12945" y="12239"/>
                </a:lnTo>
                <a:lnTo>
                  <a:pt x="12775" y="12166"/>
                </a:lnTo>
                <a:lnTo>
                  <a:pt x="12604" y="12142"/>
                </a:lnTo>
                <a:lnTo>
                  <a:pt x="12410" y="12118"/>
                </a:lnTo>
                <a:lnTo>
                  <a:pt x="12215" y="12069"/>
                </a:lnTo>
                <a:lnTo>
                  <a:pt x="11850" y="11947"/>
                </a:lnTo>
                <a:lnTo>
                  <a:pt x="11558" y="11826"/>
                </a:lnTo>
                <a:lnTo>
                  <a:pt x="11242" y="11704"/>
                </a:lnTo>
                <a:lnTo>
                  <a:pt x="11096" y="11655"/>
                </a:lnTo>
                <a:lnTo>
                  <a:pt x="10950" y="11607"/>
                </a:lnTo>
                <a:lnTo>
                  <a:pt x="10779" y="11582"/>
                </a:lnTo>
                <a:lnTo>
                  <a:pt x="10633" y="11582"/>
                </a:lnTo>
                <a:lnTo>
                  <a:pt x="10609" y="11607"/>
                </a:lnTo>
                <a:lnTo>
                  <a:pt x="10609" y="11655"/>
                </a:lnTo>
                <a:lnTo>
                  <a:pt x="10682" y="11753"/>
                </a:lnTo>
                <a:lnTo>
                  <a:pt x="10804" y="11874"/>
                </a:lnTo>
                <a:lnTo>
                  <a:pt x="10925" y="11947"/>
                </a:lnTo>
                <a:lnTo>
                  <a:pt x="11047" y="12045"/>
                </a:lnTo>
                <a:lnTo>
                  <a:pt x="11315" y="12166"/>
                </a:lnTo>
                <a:lnTo>
                  <a:pt x="11582" y="12288"/>
                </a:lnTo>
                <a:lnTo>
                  <a:pt x="11826" y="12385"/>
                </a:lnTo>
                <a:lnTo>
                  <a:pt x="12093" y="12483"/>
                </a:lnTo>
                <a:lnTo>
                  <a:pt x="12361" y="12556"/>
                </a:lnTo>
                <a:lnTo>
                  <a:pt x="12507" y="12580"/>
                </a:lnTo>
                <a:lnTo>
                  <a:pt x="12629" y="12580"/>
                </a:lnTo>
                <a:lnTo>
                  <a:pt x="12239" y="12799"/>
                </a:lnTo>
                <a:lnTo>
                  <a:pt x="11850" y="12969"/>
                </a:lnTo>
                <a:lnTo>
                  <a:pt x="11801" y="12921"/>
                </a:lnTo>
                <a:lnTo>
                  <a:pt x="11680" y="12823"/>
                </a:lnTo>
                <a:lnTo>
                  <a:pt x="11558" y="12775"/>
                </a:lnTo>
                <a:lnTo>
                  <a:pt x="11266" y="12677"/>
                </a:lnTo>
                <a:lnTo>
                  <a:pt x="10998" y="12604"/>
                </a:lnTo>
                <a:lnTo>
                  <a:pt x="10731" y="12531"/>
                </a:lnTo>
                <a:lnTo>
                  <a:pt x="10585" y="12458"/>
                </a:lnTo>
                <a:lnTo>
                  <a:pt x="10439" y="12385"/>
                </a:lnTo>
                <a:lnTo>
                  <a:pt x="10171" y="12239"/>
                </a:lnTo>
                <a:lnTo>
                  <a:pt x="10025" y="12166"/>
                </a:lnTo>
                <a:lnTo>
                  <a:pt x="9879" y="12118"/>
                </a:lnTo>
                <a:lnTo>
                  <a:pt x="9733" y="12093"/>
                </a:lnTo>
                <a:lnTo>
                  <a:pt x="9563" y="12093"/>
                </a:lnTo>
                <a:lnTo>
                  <a:pt x="9514" y="12118"/>
                </a:lnTo>
                <a:lnTo>
                  <a:pt x="9490" y="12142"/>
                </a:lnTo>
                <a:lnTo>
                  <a:pt x="9490" y="12191"/>
                </a:lnTo>
                <a:lnTo>
                  <a:pt x="9514" y="12215"/>
                </a:lnTo>
                <a:lnTo>
                  <a:pt x="9733" y="12410"/>
                </a:lnTo>
                <a:lnTo>
                  <a:pt x="9952" y="12580"/>
                </a:lnTo>
                <a:lnTo>
                  <a:pt x="10220" y="12750"/>
                </a:lnTo>
                <a:lnTo>
                  <a:pt x="10463" y="12872"/>
                </a:lnTo>
                <a:lnTo>
                  <a:pt x="10682" y="12969"/>
                </a:lnTo>
                <a:lnTo>
                  <a:pt x="10901" y="13042"/>
                </a:lnTo>
                <a:lnTo>
                  <a:pt x="11363" y="13188"/>
                </a:lnTo>
                <a:lnTo>
                  <a:pt x="10852" y="13359"/>
                </a:lnTo>
                <a:lnTo>
                  <a:pt x="10317" y="13505"/>
                </a:lnTo>
                <a:lnTo>
                  <a:pt x="10317" y="13480"/>
                </a:lnTo>
                <a:lnTo>
                  <a:pt x="10366" y="13359"/>
                </a:lnTo>
                <a:lnTo>
                  <a:pt x="10366" y="13310"/>
                </a:lnTo>
                <a:lnTo>
                  <a:pt x="10342" y="13261"/>
                </a:lnTo>
                <a:lnTo>
                  <a:pt x="10293" y="13213"/>
                </a:lnTo>
                <a:lnTo>
                  <a:pt x="10244" y="13164"/>
                </a:lnTo>
                <a:lnTo>
                  <a:pt x="9198" y="12604"/>
                </a:lnTo>
                <a:lnTo>
                  <a:pt x="9028" y="12507"/>
                </a:lnTo>
                <a:lnTo>
                  <a:pt x="8809" y="12410"/>
                </a:lnTo>
                <a:lnTo>
                  <a:pt x="8711" y="12385"/>
                </a:lnTo>
                <a:lnTo>
                  <a:pt x="8590" y="12361"/>
                </a:lnTo>
                <a:lnTo>
                  <a:pt x="8492" y="12385"/>
                </a:lnTo>
                <a:lnTo>
                  <a:pt x="8419" y="12434"/>
                </a:lnTo>
                <a:lnTo>
                  <a:pt x="8419" y="12458"/>
                </a:lnTo>
                <a:lnTo>
                  <a:pt x="8444" y="12556"/>
                </a:lnTo>
                <a:lnTo>
                  <a:pt x="8517" y="12629"/>
                </a:lnTo>
                <a:lnTo>
                  <a:pt x="8687" y="12799"/>
                </a:lnTo>
                <a:lnTo>
                  <a:pt x="9028" y="13042"/>
                </a:lnTo>
                <a:lnTo>
                  <a:pt x="9490" y="13334"/>
                </a:lnTo>
                <a:lnTo>
                  <a:pt x="9733" y="13456"/>
                </a:lnTo>
                <a:lnTo>
                  <a:pt x="10001" y="13553"/>
                </a:lnTo>
                <a:lnTo>
                  <a:pt x="9539" y="13651"/>
                </a:lnTo>
                <a:lnTo>
                  <a:pt x="9076" y="13699"/>
                </a:lnTo>
                <a:lnTo>
                  <a:pt x="9052" y="13651"/>
                </a:lnTo>
                <a:lnTo>
                  <a:pt x="8857" y="13480"/>
                </a:lnTo>
                <a:lnTo>
                  <a:pt x="8638" y="13334"/>
                </a:lnTo>
                <a:lnTo>
                  <a:pt x="8176" y="13067"/>
                </a:lnTo>
                <a:lnTo>
                  <a:pt x="7762" y="12799"/>
                </a:lnTo>
                <a:lnTo>
                  <a:pt x="7568" y="12677"/>
                </a:lnTo>
                <a:lnTo>
                  <a:pt x="7349" y="12604"/>
                </a:lnTo>
                <a:lnTo>
                  <a:pt x="7300" y="12604"/>
                </a:lnTo>
                <a:lnTo>
                  <a:pt x="7276" y="12653"/>
                </a:lnTo>
                <a:lnTo>
                  <a:pt x="7276" y="12775"/>
                </a:lnTo>
                <a:lnTo>
                  <a:pt x="7300" y="12872"/>
                </a:lnTo>
                <a:lnTo>
                  <a:pt x="7373" y="12969"/>
                </a:lnTo>
                <a:lnTo>
                  <a:pt x="7446" y="13042"/>
                </a:lnTo>
                <a:lnTo>
                  <a:pt x="7616" y="13213"/>
                </a:lnTo>
                <a:lnTo>
                  <a:pt x="7787" y="13334"/>
                </a:lnTo>
                <a:lnTo>
                  <a:pt x="8103" y="13553"/>
                </a:lnTo>
                <a:lnTo>
                  <a:pt x="8444" y="13748"/>
                </a:lnTo>
                <a:lnTo>
                  <a:pt x="8346" y="13748"/>
                </a:lnTo>
                <a:lnTo>
                  <a:pt x="7835" y="13772"/>
                </a:lnTo>
                <a:lnTo>
                  <a:pt x="7349" y="13724"/>
                </a:lnTo>
                <a:lnTo>
                  <a:pt x="7373" y="13699"/>
                </a:lnTo>
                <a:lnTo>
                  <a:pt x="7397" y="13651"/>
                </a:lnTo>
                <a:lnTo>
                  <a:pt x="7422" y="13578"/>
                </a:lnTo>
                <a:lnTo>
                  <a:pt x="7397" y="13529"/>
                </a:lnTo>
                <a:lnTo>
                  <a:pt x="7373" y="13456"/>
                </a:lnTo>
                <a:lnTo>
                  <a:pt x="7324" y="13383"/>
                </a:lnTo>
                <a:lnTo>
                  <a:pt x="7203" y="13286"/>
                </a:lnTo>
                <a:lnTo>
                  <a:pt x="6911" y="13091"/>
                </a:lnTo>
                <a:lnTo>
                  <a:pt x="6643" y="12872"/>
                </a:lnTo>
                <a:lnTo>
                  <a:pt x="6521" y="12799"/>
                </a:lnTo>
                <a:lnTo>
                  <a:pt x="6448" y="12750"/>
                </a:lnTo>
                <a:lnTo>
                  <a:pt x="6424" y="12702"/>
                </a:lnTo>
                <a:lnTo>
                  <a:pt x="6424" y="12677"/>
                </a:lnTo>
                <a:lnTo>
                  <a:pt x="6400" y="12677"/>
                </a:lnTo>
                <a:lnTo>
                  <a:pt x="6375" y="12702"/>
                </a:lnTo>
                <a:lnTo>
                  <a:pt x="6351" y="12775"/>
                </a:lnTo>
                <a:lnTo>
                  <a:pt x="6327" y="12823"/>
                </a:lnTo>
                <a:lnTo>
                  <a:pt x="6351" y="12969"/>
                </a:lnTo>
                <a:lnTo>
                  <a:pt x="6400" y="13042"/>
                </a:lnTo>
                <a:lnTo>
                  <a:pt x="6448" y="13140"/>
                </a:lnTo>
                <a:lnTo>
                  <a:pt x="6570" y="13286"/>
                </a:lnTo>
                <a:lnTo>
                  <a:pt x="6716" y="13432"/>
                </a:lnTo>
                <a:lnTo>
                  <a:pt x="6862" y="13553"/>
                </a:lnTo>
                <a:lnTo>
                  <a:pt x="7032" y="13675"/>
                </a:lnTo>
                <a:lnTo>
                  <a:pt x="7032" y="13675"/>
                </a:lnTo>
                <a:lnTo>
                  <a:pt x="6619" y="13578"/>
                </a:lnTo>
                <a:lnTo>
                  <a:pt x="6229" y="13456"/>
                </a:lnTo>
                <a:lnTo>
                  <a:pt x="5864" y="13334"/>
                </a:lnTo>
                <a:lnTo>
                  <a:pt x="5670" y="13286"/>
                </a:lnTo>
                <a:lnTo>
                  <a:pt x="5475" y="13261"/>
                </a:lnTo>
                <a:lnTo>
                  <a:pt x="5280" y="13237"/>
                </a:lnTo>
                <a:lnTo>
                  <a:pt x="5086" y="13261"/>
                </a:lnTo>
                <a:lnTo>
                  <a:pt x="4988" y="13286"/>
                </a:lnTo>
                <a:lnTo>
                  <a:pt x="4915" y="13334"/>
                </a:lnTo>
                <a:lnTo>
                  <a:pt x="4842" y="13407"/>
                </a:lnTo>
                <a:lnTo>
                  <a:pt x="4818" y="13505"/>
                </a:lnTo>
                <a:lnTo>
                  <a:pt x="4672" y="13651"/>
                </a:lnTo>
                <a:lnTo>
                  <a:pt x="4502" y="13797"/>
                </a:lnTo>
                <a:lnTo>
                  <a:pt x="4331" y="13943"/>
                </a:lnTo>
                <a:lnTo>
                  <a:pt x="4161" y="14064"/>
                </a:lnTo>
                <a:lnTo>
                  <a:pt x="3869" y="14259"/>
                </a:lnTo>
                <a:lnTo>
                  <a:pt x="3553" y="14405"/>
                </a:lnTo>
                <a:lnTo>
                  <a:pt x="3212" y="14551"/>
                </a:lnTo>
                <a:lnTo>
                  <a:pt x="2896" y="14648"/>
                </a:lnTo>
                <a:lnTo>
                  <a:pt x="2555" y="14745"/>
                </a:lnTo>
                <a:lnTo>
                  <a:pt x="2190" y="14818"/>
                </a:lnTo>
                <a:lnTo>
                  <a:pt x="1825" y="14867"/>
                </a:lnTo>
                <a:lnTo>
                  <a:pt x="1485" y="14891"/>
                </a:lnTo>
                <a:lnTo>
                  <a:pt x="1314" y="14891"/>
                </a:lnTo>
                <a:lnTo>
                  <a:pt x="1144" y="14867"/>
                </a:lnTo>
                <a:lnTo>
                  <a:pt x="1436" y="14672"/>
                </a:lnTo>
                <a:lnTo>
                  <a:pt x="1728" y="14453"/>
                </a:lnTo>
                <a:lnTo>
                  <a:pt x="1996" y="14210"/>
                </a:lnTo>
                <a:lnTo>
                  <a:pt x="2239" y="13991"/>
                </a:lnTo>
                <a:lnTo>
                  <a:pt x="2604" y="13626"/>
                </a:lnTo>
                <a:lnTo>
                  <a:pt x="2774" y="13432"/>
                </a:lnTo>
                <a:lnTo>
                  <a:pt x="2944" y="13188"/>
                </a:lnTo>
                <a:lnTo>
                  <a:pt x="3066" y="12945"/>
                </a:lnTo>
                <a:lnTo>
                  <a:pt x="3163" y="12702"/>
                </a:lnTo>
                <a:lnTo>
                  <a:pt x="3212" y="12458"/>
                </a:lnTo>
                <a:lnTo>
                  <a:pt x="3212" y="12337"/>
                </a:lnTo>
                <a:lnTo>
                  <a:pt x="3212" y="12215"/>
                </a:lnTo>
                <a:lnTo>
                  <a:pt x="3236" y="12118"/>
                </a:lnTo>
                <a:lnTo>
                  <a:pt x="3212" y="12045"/>
                </a:lnTo>
                <a:lnTo>
                  <a:pt x="3188" y="11972"/>
                </a:lnTo>
                <a:lnTo>
                  <a:pt x="3115" y="11923"/>
                </a:lnTo>
                <a:lnTo>
                  <a:pt x="2920" y="11826"/>
                </a:lnTo>
                <a:lnTo>
                  <a:pt x="2750" y="11704"/>
                </a:lnTo>
                <a:lnTo>
                  <a:pt x="2409" y="11461"/>
                </a:lnTo>
                <a:lnTo>
                  <a:pt x="2117" y="11169"/>
                </a:lnTo>
                <a:lnTo>
                  <a:pt x="1850" y="10852"/>
                </a:lnTo>
                <a:lnTo>
                  <a:pt x="1631" y="10512"/>
                </a:lnTo>
                <a:lnTo>
                  <a:pt x="1412" y="10147"/>
                </a:lnTo>
                <a:lnTo>
                  <a:pt x="1241" y="9757"/>
                </a:lnTo>
                <a:lnTo>
                  <a:pt x="1095" y="9368"/>
                </a:lnTo>
                <a:lnTo>
                  <a:pt x="949" y="8979"/>
                </a:lnTo>
                <a:lnTo>
                  <a:pt x="828" y="8565"/>
                </a:lnTo>
                <a:lnTo>
                  <a:pt x="755" y="8127"/>
                </a:lnTo>
                <a:lnTo>
                  <a:pt x="682" y="7689"/>
                </a:lnTo>
                <a:lnTo>
                  <a:pt x="657" y="7251"/>
                </a:lnTo>
                <a:lnTo>
                  <a:pt x="657" y="6837"/>
                </a:lnTo>
                <a:lnTo>
                  <a:pt x="706" y="6399"/>
                </a:lnTo>
                <a:lnTo>
                  <a:pt x="803" y="5986"/>
                </a:lnTo>
                <a:lnTo>
                  <a:pt x="925" y="5548"/>
                </a:lnTo>
                <a:lnTo>
                  <a:pt x="1120" y="5110"/>
                </a:lnTo>
                <a:lnTo>
                  <a:pt x="1339" y="4696"/>
                </a:lnTo>
                <a:lnTo>
                  <a:pt x="1606" y="4307"/>
                </a:lnTo>
                <a:lnTo>
                  <a:pt x="1898" y="3869"/>
                </a:lnTo>
                <a:lnTo>
                  <a:pt x="2166" y="3431"/>
                </a:lnTo>
                <a:lnTo>
                  <a:pt x="2434" y="3017"/>
                </a:lnTo>
                <a:lnTo>
                  <a:pt x="2604" y="2823"/>
                </a:lnTo>
                <a:lnTo>
                  <a:pt x="2774" y="2628"/>
                </a:lnTo>
                <a:lnTo>
                  <a:pt x="3115" y="2336"/>
                </a:lnTo>
                <a:lnTo>
                  <a:pt x="3431" y="2068"/>
                </a:lnTo>
                <a:lnTo>
                  <a:pt x="3772" y="1825"/>
                </a:lnTo>
                <a:lnTo>
                  <a:pt x="4137" y="1582"/>
                </a:lnTo>
                <a:lnTo>
                  <a:pt x="4502" y="1387"/>
                </a:lnTo>
                <a:lnTo>
                  <a:pt x="4867" y="1192"/>
                </a:lnTo>
                <a:lnTo>
                  <a:pt x="5256" y="1046"/>
                </a:lnTo>
                <a:lnTo>
                  <a:pt x="5670" y="900"/>
                </a:lnTo>
                <a:lnTo>
                  <a:pt x="6083" y="803"/>
                </a:lnTo>
                <a:lnTo>
                  <a:pt x="6497" y="706"/>
                </a:lnTo>
                <a:lnTo>
                  <a:pt x="6935" y="633"/>
                </a:lnTo>
                <a:lnTo>
                  <a:pt x="7373" y="584"/>
                </a:lnTo>
                <a:lnTo>
                  <a:pt x="7811" y="535"/>
                </a:lnTo>
                <a:lnTo>
                  <a:pt x="8249" y="511"/>
                </a:lnTo>
                <a:close/>
                <a:moveTo>
                  <a:pt x="8444" y="0"/>
                </a:moveTo>
                <a:lnTo>
                  <a:pt x="7641" y="24"/>
                </a:lnTo>
                <a:lnTo>
                  <a:pt x="6838" y="122"/>
                </a:lnTo>
                <a:lnTo>
                  <a:pt x="6351" y="195"/>
                </a:lnTo>
                <a:lnTo>
                  <a:pt x="5889" y="292"/>
                </a:lnTo>
                <a:lnTo>
                  <a:pt x="5426" y="414"/>
                </a:lnTo>
                <a:lnTo>
                  <a:pt x="4964" y="560"/>
                </a:lnTo>
                <a:lnTo>
                  <a:pt x="4502" y="730"/>
                </a:lnTo>
                <a:lnTo>
                  <a:pt x="4088" y="949"/>
                </a:lnTo>
                <a:lnTo>
                  <a:pt x="3674" y="1217"/>
                </a:lnTo>
                <a:lnTo>
                  <a:pt x="3285" y="1509"/>
                </a:lnTo>
                <a:lnTo>
                  <a:pt x="2823" y="1922"/>
                </a:lnTo>
                <a:lnTo>
                  <a:pt x="2385" y="2312"/>
                </a:lnTo>
                <a:lnTo>
                  <a:pt x="2166" y="2531"/>
                </a:lnTo>
                <a:lnTo>
                  <a:pt x="1947" y="2725"/>
                </a:lnTo>
                <a:lnTo>
                  <a:pt x="1752" y="2969"/>
                </a:lnTo>
                <a:lnTo>
                  <a:pt x="1582" y="3212"/>
                </a:lnTo>
                <a:lnTo>
                  <a:pt x="1266" y="3723"/>
                </a:lnTo>
                <a:lnTo>
                  <a:pt x="974" y="4283"/>
                </a:lnTo>
                <a:lnTo>
                  <a:pt x="682" y="4842"/>
                </a:lnTo>
                <a:lnTo>
                  <a:pt x="438" y="5402"/>
                </a:lnTo>
                <a:lnTo>
                  <a:pt x="341" y="5645"/>
                </a:lnTo>
                <a:lnTo>
                  <a:pt x="268" y="5889"/>
                </a:lnTo>
                <a:lnTo>
                  <a:pt x="195" y="6132"/>
                </a:lnTo>
                <a:lnTo>
                  <a:pt x="146" y="6375"/>
                </a:lnTo>
                <a:lnTo>
                  <a:pt x="122" y="6886"/>
                </a:lnTo>
                <a:lnTo>
                  <a:pt x="122" y="7397"/>
                </a:lnTo>
                <a:lnTo>
                  <a:pt x="171" y="7908"/>
                </a:lnTo>
                <a:lnTo>
                  <a:pt x="268" y="8419"/>
                </a:lnTo>
                <a:lnTo>
                  <a:pt x="390" y="8906"/>
                </a:lnTo>
                <a:lnTo>
                  <a:pt x="536" y="9392"/>
                </a:lnTo>
                <a:lnTo>
                  <a:pt x="682" y="9830"/>
                </a:lnTo>
                <a:lnTo>
                  <a:pt x="876" y="10244"/>
                </a:lnTo>
                <a:lnTo>
                  <a:pt x="1095" y="10658"/>
                </a:lnTo>
                <a:lnTo>
                  <a:pt x="1339" y="11047"/>
                </a:lnTo>
                <a:lnTo>
                  <a:pt x="1631" y="11412"/>
                </a:lnTo>
                <a:lnTo>
                  <a:pt x="1947" y="11728"/>
                </a:lnTo>
                <a:lnTo>
                  <a:pt x="2117" y="11874"/>
                </a:lnTo>
                <a:lnTo>
                  <a:pt x="2312" y="12020"/>
                </a:lnTo>
                <a:lnTo>
                  <a:pt x="2507" y="12142"/>
                </a:lnTo>
                <a:lnTo>
                  <a:pt x="2701" y="12239"/>
                </a:lnTo>
                <a:lnTo>
                  <a:pt x="2677" y="12458"/>
                </a:lnTo>
                <a:lnTo>
                  <a:pt x="2604" y="12653"/>
                </a:lnTo>
                <a:lnTo>
                  <a:pt x="2482" y="12848"/>
                </a:lnTo>
                <a:lnTo>
                  <a:pt x="2361" y="13042"/>
                </a:lnTo>
                <a:lnTo>
                  <a:pt x="2215" y="13213"/>
                </a:lnTo>
                <a:lnTo>
                  <a:pt x="2069" y="13359"/>
                </a:lnTo>
                <a:lnTo>
                  <a:pt x="1752" y="13675"/>
                </a:lnTo>
                <a:lnTo>
                  <a:pt x="1412" y="13967"/>
                </a:lnTo>
                <a:lnTo>
                  <a:pt x="1047" y="14259"/>
                </a:lnTo>
                <a:lnTo>
                  <a:pt x="828" y="14381"/>
                </a:lnTo>
                <a:lnTo>
                  <a:pt x="633" y="14478"/>
                </a:lnTo>
                <a:lnTo>
                  <a:pt x="414" y="14575"/>
                </a:lnTo>
                <a:lnTo>
                  <a:pt x="195" y="14648"/>
                </a:lnTo>
                <a:lnTo>
                  <a:pt x="98" y="14697"/>
                </a:lnTo>
                <a:lnTo>
                  <a:pt x="25" y="14794"/>
                </a:lnTo>
                <a:lnTo>
                  <a:pt x="0" y="14891"/>
                </a:lnTo>
                <a:lnTo>
                  <a:pt x="25" y="14989"/>
                </a:lnTo>
                <a:lnTo>
                  <a:pt x="49" y="15086"/>
                </a:lnTo>
                <a:lnTo>
                  <a:pt x="146" y="15159"/>
                </a:lnTo>
                <a:lnTo>
                  <a:pt x="244" y="15208"/>
                </a:lnTo>
                <a:lnTo>
                  <a:pt x="365" y="15208"/>
                </a:lnTo>
                <a:lnTo>
                  <a:pt x="414" y="15183"/>
                </a:lnTo>
                <a:lnTo>
                  <a:pt x="560" y="15256"/>
                </a:lnTo>
                <a:lnTo>
                  <a:pt x="682" y="15305"/>
                </a:lnTo>
                <a:lnTo>
                  <a:pt x="998" y="15378"/>
                </a:lnTo>
                <a:lnTo>
                  <a:pt x="1314" y="15402"/>
                </a:lnTo>
                <a:lnTo>
                  <a:pt x="1679" y="15402"/>
                </a:lnTo>
                <a:lnTo>
                  <a:pt x="2020" y="15354"/>
                </a:lnTo>
                <a:lnTo>
                  <a:pt x="2336" y="15305"/>
                </a:lnTo>
                <a:lnTo>
                  <a:pt x="2896" y="15183"/>
                </a:lnTo>
                <a:lnTo>
                  <a:pt x="3261" y="15062"/>
                </a:lnTo>
                <a:lnTo>
                  <a:pt x="3626" y="14916"/>
                </a:lnTo>
                <a:lnTo>
                  <a:pt x="3991" y="14770"/>
                </a:lnTo>
                <a:lnTo>
                  <a:pt x="4331" y="14575"/>
                </a:lnTo>
                <a:lnTo>
                  <a:pt x="4575" y="14429"/>
                </a:lnTo>
                <a:lnTo>
                  <a:pt x="4818" y="14259"/>
                </a:lnTo>
                <a:lnTo>
                  <a:pt x="5037" y="14040"/>
                </a:lnTo>
                <a:lnTo>
                  <a:pt x="5134" y="13918"/>
                </a:lnTo>
                <a:lnTo>
                  <a:pt x="5207" y="13797"/>
                </a:lnTo>
                <a:lnTo>
                  <a:pt x="5426" y="13821"/>
                </a:lnTo>
                <a:lnTo>
                  <a:pt x="5645" y="13845"/>
                </a:lnTo>
                <a:lnTo>
                  <a:pt x="6059" y="13967"/>
                </a:lnTo>
                <a:lnTo>
                  <a:pt x="6497" y="14113"/>
                </a:lnTo>
                <a:lnTo>
                  <a:pt x="6692" y="14186"/>
                </a:lnTo>
                <a:lnTo>
                  <a:pt x="6911" y="14235"/>
                </a:lnTo>
                <a:lnTo>
                  <a:pt x="7178" y="14283"/>
                </a:lnTo>
                <a:lnTo>
                  <a:pt x="7446" y="14308"/>
                </a:lnTo>
                <a:lnTo>
                  <a:pt x="7981" y="14332"/>
                </a:lnTo>
                <a:lnTo>
                  <a:pt x="8517" y="14308"/>
                </a:lnTo>
                <a:lnTo>
                  <a:pt x="9052" y="14259"/>
                </a:lnTo>
                <a:lnTo>
                  <a:pt x="9490" y="14210"/>
                </a:lnTo>
                <a:lnTo>
                  <a:pt x="9952" y="14137"/>
                </a:lnTo>
                <a:lnTo>
                  <a:pt x="10390" y="14040"/>
                </a:lnTo>
                <a:lnTo>
                  <a:pt x="10828" y="13918"/>
                </a:lnTo>
                <a:lnTo>
                  <a:pt x="11266" y="13797"/>
                </a:lnTo>
                <a:lnTo>
                  <a:pt x="11680" y="13651"/>
                </a:lnTo>
                <a:lnTo>
                  <a:pt x="12093" y="13480"/>
                </a:lnTo>
                <a:lnTo>
                  <a:pt x="12507" y="13286"/>
                </a:lnTo>
                <a:lnTo>
                  <a:pt x="12921" y="13067"/>
                </a:lnTo>
                <a:lnTo>
                  <a:pt x="13310" y="12823"/>
                </a:lnTo>
                <a:lnTo>
                  <a:pt x="13699" y="12556"/>
                </a:lnTo>
                <a:lnTo>
                  <a:pt x="14089" y="12264"/>
                </a:lnTo>
                <a:lnTo>
                  <a:pt x="14429" y="11947"/>
                </a:lnTo>
                <a:lnTo>
                  <a:pt x="14770" y="11607"/>
                </a:lnTo>
                <a:lnTo>
                  <a:pt x="15111" y="11266"/>
                </a:lnTo>
                <a:lnTo>
                  <a:pt x="15403" y="10901"/>
                </a:lnTo>
                <a:lnTo>
                  <a:pt x="15670" y="10512"/>
                </a:lnTo>
                <a:lnTo>
                  <a:pt x="15914" y="10098"/>
                </a:lnTo>
                <a:lnTo>
                  <a:pt x="16133" y="9684"/>
                </a:lnTo>
                <a:lnTo>
                  <a:pt x="16327" y="9246"/>
                </a:lnTo>
                <a:lnTo>
                  <a:pt x="16473" y="8808"/>
                </a:lnTo>
                <a:lnTo>
                  <a:pt x="16595" y="8346"/>
                </a:lnTo>
                <a:lnTo>
                  <a:pt x="16668" y="7884"/>
                </a:lnTo>
                <a:lnTo>
                  <a:pt x="16717" y="7421"/>
                </a:lnTo>
                <a:lnTo>
                  <a:pt x="16717" y="7178"/>
                </a:lnTo>
                <a:lnTo>
                  <a:pt x="16692" y="6959"/>
                </a:lnTo>
                <a:lnTo>
                  <a:pt x="16595" y="6497"/>
                </a:lnTo>
                <a:lnTo>
                  <a:pt x="16473" y="6035"/>
                </a:lnTo>
                <a:lnTo>
                  <a:pt x="16352" y="5597"/>
                </a:lnTo>
                <a:lnTo>
                  <a:pt x="16206" y="5134"/>
                </a:lnTo>
                <a:lnTo>
                  <a:pt x="16084" y="4672"/>
                </a:lnTo>
                <a:lnTo>
                  <a:pt x="15962" y="4210"/>
                </a:lnTo>
                <a:lnTo>
                  <a:pt x="15792" y="3772"/>
                </a:lnTo>
                <a:lnTo>
                  <a:pt x="15597" y="3358"/>
                </a:lnTo>
                <a:lnTo>
                  <a:pt x="15354" y="2993"/>
                </a:lnTo>
                <a:lnTo>
                  <a:pt x="15062" y="2652"/>
                </a:lnTo>
                <a:lnTo>
                  <a:pt x="14770" y="2336"/>
                </a:lnTo>
                <a:lnTo>
                  <a:pt x="14429" y="2044"/>
                </a:lnTo>
                <a:lnTo>
                  <a:pt x="14089" y="1776"/>
                </a:lnTo>
                <a:lnTo>
                  <a:pt x="13724" y="1509"/>
                </a:lnTo>
                <a:lnTo>
                  <a:pt x="13334" y="1265"/>
                </a:lnTo>
                <a:lnTo>
                  <a:pt x="12969" y="1046"/>
                </a:lnTo>
                <a:lnTo>
                  <a:pt x="12580" y="827"/>
                </a:lnTo>
                <a:lnTo>
                  <a:pt x="12166" y="633"/>
                </a:lnTo>
                <a:lnTo>
                  <a:pt x="11777" y="487"/>
                </a:lnTo>
                <a:lnTo>
                  <a:pt x="11363" y="341"/>
                </a:lnTo>
                <a:lnTo>
                  <a:pt x="10950" y="219"/>
                </a:lnTo>
                <a:lnTo>
                  <a:pt x="10512" y="146"/>
                </a:lnTo>
                <a:lnTo>
                  <a:pt x="10074" y="73"/>
                </a:lnTo>
                <a:lnTo>
                  <a:pt x="927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891;p13">
            <a:extLst>
              <a:ext uri="{FF2B5EF4-FFF2-40B4-BE49-F238E27FC236}">
                <a16:creationId xmlns:a16="http://schemas.microsoft.com/office/drawing/2014/main" id="{6FC2D5DA-9A8F-7945-9737-4477B733F5D0}"/>
              </a:ext>
            </a:extLst>
          </p:cNvPr>
          <p:cNvSpPr txBox="1">
            <a:spLocks/>
          </p:cNvSpPr>
          <p:nvPr/>
        </p:nvSpPr>
        <p:spPr>
          <a:xfrm>
            <a:off x="1227261" y="3729174"/>
            <a:ext cx="4332803" cy="521359"/>
          </a:xfrm>
          <a:prstGeom prst="rect">
            <a:avLst/>
          </a:prstGeom>
        </p:spPr>
        <p:txBody>
          <a:bodyPr spcFirstLastPara="1" vert="horz" wrap="square" lIns="91425" tIns="91425" rIns="91425" bIns="9142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pPr>
            <a:r>
              <a:rPr lang="en-CA" sz="1200" dirty="0">
                <a:solidFill>
                  <a:schemeClr val="bg1"/>
                </a:solidFill>
                <a:latin typeface="Chalkboard" panose="03050602040202020205" pitchFamily="66" charset="77"/>
                <a:ea typeface="Bodoni Ornaments" pitchFamily="2" charset="0"/>
                <a:cs typeface="Biome" panose="020B0604020202020204" pitchFamily="34" charset="0"/>
              </a:rPr>
              <a:t>PERHAPS I AM READY TO TALK TO A MENTAL HEALTH SERVICE PROVIDER TO LEARN MORE.  </a:t>
            </a:r>
          </a:p>
        </p:txBody>
      </p:sp>
    </p:spTree>
    <p:extLst>
      <p:ext uri="{BB962C8B-B14F-4D97-AF65-F5344CB8AC3E}">
        <p14:creationId xmlns:p14="http://schemas.microsoft.com/office/powerpoint/2010/main" val="18451930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AEF12287B30D740BBE1D7CCF0C1CD7F" ma:contentTypeVersion="13" ma:contentTypeDescription="Create a new document." ma:contentTypeScope="" ma:versionID="bcdcf6c1bc1ba4cd7bcf7cc46ea1909f">
  <xsd:schema xmlns:xsd="http://www.w3.org/2001/XMLSchema" xmlns:xs="http://www.w3.org/2001/XMLSchema" xmlns:p="http://schemas.microsoft.com/office/2006/metadata/properties" xmlns:ns2="24625f6b-87a2-43ff-904b-709dc5f823f1" xmlns:ns3="16ea6538-06a6-40a2-aaa8-7003d264c6a1" targetNamespace="http://schemas.microsoft.com/office/2006/metadata/properties" ma:root="true" ma:fieldsID="be180b1fd1f5f71856c641df356df990" ns2:_="" ns3:_="">
    <xsd:import namespace="24625f6b-87a2-43ff-904b-709dc5f823f1"/>
    <xsd:import namespace="16ea6538-06a6-40a2-aaa8-7003d264c6a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4625f6b-87a2-43ff-904b-709dc5f823f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ea6538-06a6-40a2-aaa8-7003d264c6a1"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06E929C-64CB-4C95-B7FA-0720636896D8}"/>
</file>

<file path=customXml/itemProps2.xml><?xml version="1.0" encoding="utf-8"?>
<ds:datastoreItem xmlns:ds="http://schemas.openxmlformats.org/officeDocument/2006/customXml" ds:itemID="{B3745CA9-7951-48FB-A8A2-0E33DD71BA7E}"/>
</file>

<file path=customXml/itemProps3.xml><?xml version="1.0" encoding="utf-8"?>
<ds:datastoreItem xmlns:ds="http://schemas.openxmlformats.org/officeDocument/2006/customXml" ds:itemID="{BDA889F1-CBA7-472B-A365-32017137FE19}"/>
</file>

<file path=docProps/app.xml><?xml version="1.0" encoding="utf-8"?>
<Properties xmlns="http://schemas.openxmlformats.org/officeDocument/2006/extended-properties" xmlns:vt="http://schemas.openxmlformats.org/officeDocument/2006/docPropsVTypes">
  <TotalTime>3724</TotalTime>
  <Words>1441</Words>
  <Application>Microsoft Macintosh PowerPoint</Application>
  <PresentationFormat>Widescreen</PresentationFormat>
  <Paragraphs>145</Paragraphs>
  <Slides>9</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Biome</vt:lpstr>
      <vt:lpstr>Bodoni Ornaments</vt:lpstr>
      <vt:lpstr>Calibri</vt:lpstr>
      <vt:lpstr>Calibri Light</vt:lpstr>
      <vt:lpstr>Chalkboard</vt:lpstr>
      <vt:lpstr>Wingdings</vt:lpstr>
      <vt:lpstr>Office Theme</vt:lpstr>
      <vt:lpstr>Discovering a psychotherapy that fits for you . . . 23,24</vt:lpstr>
      <vt:lpstr>PowerPoint Presentation</vt:lpstr>
      <vt:lpstr>In CBT you might learn to stand back from your thinking to consider situations from another view point … </vt:lpstr>
      <vt:lpstr>PowerPoint Presentation</vt:lpstr>
      <vt:lpstr>In mindfulness you might learn there are thoughts and there is you observing them …</vt:lpstr>
      <vt:lpstr>PowerPoint Presentation</vt:lpstr>
      <vt:lpstr>PowerPoint Presentation</vt:lpstr>
      <vt:lpstr>PowerPoint Presentation</vt:lpstr>
      <vt:lpstr>Next steps in discovering a psychotherapy that fits for you . . .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kailyn jones</dc:creator>
  <cp:lastModifiedBy>Microsoft Office User</cp:lastModifiedBy>
  <cp:revision>138</cp:revision>
  <dcterms:created xsi:type="dcterms:W3CDTF">2021-01-21T14:39:36Z</dcterms:created>
  <dcterms:modified xsi:type="dcterms:W3CDTF">2021-10-15T00:00:57Z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0x0101005AEF12287B30D740BBE1D7CCF0C1CD7F</vt:lpwstr>
  </property>
</Properties>
</file>